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0"/>
  </p:notesMasterIdLst>
  <p:handoutMasterIdLst>
    <p:handoutMasterId r:id="rId51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329" r:id="rId49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1" d="100"/>
          <a:sy n="51" d="100"/>
        </p:scale>
        <p:origin x="36" y="5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Prediction Accuracy by Model</a:t>
            </a:r>
            <a:r>
              <a:rPr lang="en-US" baseline="0" dirty="0"/>
              <a:t> Type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Logistic Reg</c:v>
                </c:pt>
                <c:pt idx="1">
                  <c:v>SVM</c:v>
                </c:pt>
                <c:pt idx="2">
                  <c:v>Decision Tree</c:v>
                </c:pt>
                <c:pt idx="3">
                  <c:v>KNN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0.84599999999999997</c:v>
                </c:pt>
                <c:pt idx="1">
                  <c:v>0.84799999999999998</c:v>
                </c:pt>
                <c:pt idx="2">
                  <c:v>0.88900000000000001</c:v>
                </c:pt>
                <c:pt idx="3">
                  <c:v>0.84799999999999998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47-4DB5-A5F9-92F175727A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93959039"/>
        <c:axId val="993967679"/>
      </c:barChart>
      <c:catAx>
        <c:axId val="9939590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3967679"/>
        <c:crosses val="autoZero"/>
        <c:auto val="1"/>
        <c:lblAlgn val="ctr"/>
        <c:lblOffset val="100"/>
        <c:noMultiLvlLbl val="0"/>
      </c:catAx>
      <c:valAx>
        <c:axId val="99396767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395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004F27-3A90-489D-A2E8-9398B0E9AA37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9C9A76-E934-406C-8B16-64B8993B4E82}">
      <dgm:prSet phldrT="[Text]"/>
      <dgm:spPr/>
      <dgm:t>
        <a:bodyPr/>
        <a:lstStyle/>
        <a:p>
          <a:r>
            <a:rPr lang="en-US" dirty="0"/>
            <a:t>Get Requests</a:t>
          </a:r>
        </a:p>
      </dgm:t>
    </dgm:pt>
    <dgm:pt modelId="{118DD134-1F2D-4098-B335-9DC8C437B1AD}" type="parTrans" cxnId="{6CB22D4B-61EE-4372-B31C-FEC07946B90A}">
      <dgm:prSet/>
      <dgm:spPr/>
      <dgm:t>
        <a:bodyPr/>
        <a:lstStyle/>
        <a:p>
          <a:endParaRPr lang="en-US"/>
        </a:p>
      </dgm:t>
    </dgm:pt>
    <dgm:pt modelId="{C544C97E-1B12-4F07-BF41-8703CC43E399}" type="sibTrans" cxnId="{6CB22D4B-61EE-4372-B31C-FEC07946B90A}">
      <dgm:prSet/>
      <dgm:spPr/>
      <dgm:t>
        <a:bodyPr/>
        <a:lstStyle/>
        <a:p>
          <a:endParaRPr lang="en-US"/>
        </a:p>
      </dgm:t>
    </dgm:pt>
    <dgm:pt modelId="{4123ED55-F15A-4937-9958-39C4B8464927}">
      <dgm:prSet phldrT="[Text]"/>
      <dgm:spPr/>
      <dgm:t>
        <a:bodyPr/>
        <a:lstStyle/>
        <a:p>
          <a:r>
            <a:rPr lang="en-US" dirty="0"/>
            <a:t>Functions</a:t>
          </a:r>
        </a:p>
      </dgm:t>
    </dgm:pt>
    <dgm:pt modelId="{EED20184-184B-4C98-9BD5-E2CFFCEE2543}" type="parTrans" cxnId="{80E3DB2B-09F6-423B-9CAE-5B9B47F8CD74}">
      <dgm:prSet/>
      <dgm:spPr/>
      <dgm:t>
        <a:bodyPr/>
        <a:lstStyle/>
        <a:p>
          <a:endParaRPr lang="en-US"/>
        </a:p>
      </dgm:t>
    </dgm:pt>
    <dgm:pt modelId="{3C12F24D-8903-4D71-822D-31AACD0C692C}" type="sibTrans" cxnId="{80E3DB2B-09F6-423B-9CAE-5B9B47F8CD74}">
      <dgm:prSet/>
      <dgm:spPr/>
      <dgm:t>
        <a:bodyPr/>
        <a:lstStyle/>
        <a:p>
          <a:endParaRPr lang="en-US"/>
        </a:p>
      </dgm:t>
    </dgm:pt>
    <dgm:pt modelId="{34A330D0-DFFE-4886-8237-E4E5335E7F6C}">
      <dgm:prSet phldrT="[Text]"/>
      <dgm:spPr/>
      <dgm:t>
        <a:bodyPr/>
        <a:lstStyle/>
        <a:p>
          <a:r>
            <a:rPr lang="en-US" dirty="0"/>
            <a:t>Parsing</a:t>
          </a:r>
        </a:p>
      </dgm:t>
    </dgm:pt>
    <dgm:pt modelId="{717504E7-2F54-4AA5-A71F-5FA18B718936}" type="parTrans" cxnId="{739F23A5-97D5-43F4-A345-02733DDAF057}">
      <dgm:prSet/>
      <dgm:spPr/>
      <dgm:t>
        <a:bodyPr/>
        <a:lstStyle/>
        <a:p>
          <a:endParaRPr lang="en-US"/>
        </a:p>
      </dgm:t>
    </dgm:pt>
    <dgm:pt modelId="{D35C5F7A-59B3-4D11-9C50-DDF9EA4E0AB8}" type="sibTrans" cxnId="{739F23A5-97D5-43F4-A345-02733DDAF057}">
      <dgm:prSet/>
      <dgm:spPr/>
      <dgm:t>
        <a:bodyPr/>
        <a:lstStyle/>
        <a:p>
          <a:endParaRPr lang="en-US"/>
        </a:p>
      </dgm:t>
    </dgm:pt>
    <dgm:pt modelId="{03463A83-A10C-4E7F-9E17-882C86B3390D}">
      <dgm:prSet phldrT="[Text]"/>
      <dgm:spPr/>
      <dgm:t>
        <a:bodyPr/>
        <a:lstStyle/>
        <a:p>
          <a:r>
            <a:rPr lang="en-US" dirty="0"/>
            <a:t>Decode</a:t>
          </a:r>
        </a:p>
      </dgm:t>
    </dgm:pt>
    <dgm:pt modelId="{6FFE4261-5AEA-45B2-9A16-26B53B8E9654}" type="parTrans" cxnId="{B4841F42-DE06-4459-90B0-52CE549DE9EA}">
      <dgm:prSet/>
      <dgm:spPr/>
      <dgm:t>
        <a:bodyPr/>
        <a:lstStyle/>
        <a:p>
          <a:endParaRPr lang="en-US"/>
        </a:p>
      </dgm:t>
    </dgm:pt>
    <dgm:pt modelId="{88B34EE7-7F73-4E00-B0A0-EB2383708B9E}" type="sibTrans" cxnId="{B4841F42-DE06-4459-90B0-52CE549DE9EA}">
      <dgm:prSet/>
      <dgm:spPr/>
      <dgm:t>
        <a:bodyPr/>
        <a:lstStyle/>
        <a:p>
          <a:endParaRPr lang="en-US"/>
        </a:p>
      </dgm:t>
    </dgm:pt>
    <dgm:pt modelId="{591A3698-2270-45BC-B71A-4859939D843A}">
      <dgm:prSet phldrT="[Text]"/>
      <dgm:spPr/>
      <dgm:t>
        <a:bodyPr/>
        <a:lstStyle/>
        <a:p>
          <a:r>
            <a:rPr lang="en-US" dirty="0"/>
            <a:t>JSON</a:t>
          </a:r>
        </a:p>
      </dgm:t>
    </dgm:pt>
    <dgm:pt modelId="{17926AA6-19CB-4B55-811B-3108D80BFF6D}" type="parTrans" cxnId="{7CD309E0-2CA2-4D16-9709-F1BEBAB9BE8B}">
      <dgm:prSet/>
      <dgm:spPr/>
      <dgm:t>
        <a:bodyPr/>
        <a:lstStyle/>
        <a:p>
          <a:endParaRPr lang="en-US"/>
        </a:p>
      </dgm:t>
    </dgm:pt>
    <dgm:pt modelId="{5E143145-6204-4841-A079-CD1314D71AF8}" type="sibTrans" cxnId="{7CD309E0-2CA2-4D16-9709-F1BEBAB9BE8B}">
      <dgm:prSet/>
      <dgm:spPr/>
      <dgm:t>
        <a:bodyPr/>
        <a:lstStyle/>
        <a:p>
          <a:endParaRPr lang="en-US"/>
        </a:p>
      </dgm:t>
    </dgm:pt>
    <dgm:pt modelId="{2D4885F0-4249-4343-A2EB-14B36EEEFA5F}">
      <dgm:prSet phldrT="[Text]"/>
      <dgm:spPr/>
      <dgm:t>
        <a:bodyPr/>
        <a:lstStyle/>
        <a:p>
          <a:r>
            <a:rPr lang="en-US" dirty="0"/>
            <a:t>Convert pd</a:t>
          </a:r>
        </a:p>
      </dgm:t>
    </dgm:pt>
    <dgm:pt modelId="{729B6F37-C291-4BA3-8167-70F2AD13A6C8}" type="parTrans" cxnId="{4EC24FF2-DB12-4745-8C76-C050C41494B9}">
      <dgm:prSet/>
      <dgm:spPr/>
      <dgm:t>
        <a:bodyPr/>
        <a:lstStyle/>
        <a:p>
          <a:endParaRPr lang="en-US"/>
        </a:p>
      </dgm:t>
    </dgm:pt>
    <dgm:pt modelId="{1B7B0DF8-7EDF-4595-97F4-1C501DDB2AA9}" type="sibTrans" cxnId="{4EC24FF2-DB12-4745-8C76-C050C41494B9}">
      <dgm:prSet/>
      <dgm:spPr/>
      <dgm:t>
        <a:bodyPr/>
        <a:lstStyle/>
        <a:p>
          <a:endParaRPr lang="en-US"/>
        </a:p>
      </dgm:t>
    </dgm:pt>
    <dgm:pt modelId="{46189C2C-820F-4A17-BC30-2A3D30B5260C}">
      <dgm:prSet phldrT="[Text]"/>
      <dgm:spPr/>
      <dgm:t>
        <a:bodyPr/>
        <a:lstStyle/>
        <a:p>
          <a:r>
            <a:rPr lang="en-US" dirty="0"/>
            <a:t>Assign</a:t>
          </a:r>
        </a:p>
      </dgm:t>
    </dgm:pt>
    <dgm:pt modelId="{DB04DE86-B618-44F9-BAFD-D1FC5CE7419B}" type="parTrans" cxnId="{1A8AE946-06F0-40A7-A30B-9BDD27011F27}">
      <dgm:prSet/>
      <dgm:spPr/>
      <dgm:t>
        <a:bodyPr/>
        <a:lstStyle/>
        <a:p>
          <a:endParaRPr lang="en-US"/>
        </a:p>
      </dgm:t>
    </dgm:pt>
    <dgm:pt modelId="{FEDD887C-FEB6-4F48-A9F7-6592F388C52C}" type="sibTrans" cxnId="{1A8AE946-06F0-40A7-A30B-9BDD27011F27}">
      <dgm:prSet/>
      <dgm:spPr/>
      <dgm:t>
        <a:bodyPr/>
        <a:lstStyle/>
        <a:p>
          <a:endParaRPr lang="en-US"/>
        </a:p>
      </dgm:t>
    </dgm:pt>
    <dgm:pt modelId="{32DA289B-513B-4F96-99AA-BBF492B7D5B8}">
      <dgm:prSet phldrT="[Text]"/>
      <dgm:spPr/>
      <dgm:t>
        <a:bodyPr/>
        <a:lstStyle/>
        <a:p>
          <a:r>
            <a:rPr lang="en-US" dirty="0"/>
            <a:t>Variables</a:t>
          </a:r>
        </a:p>
      </dgm:t>
    </dgm:pt>
    <dgm:pt modelId="{E833E8E2-1DED-487B-B17C-E1C90C1CACBC}" type="parTrans" cxnId="{85A1BD57-4D3B-4FB8-8F1C-0EEFC3D3C798}">
      <dgm:prSet/>
      <dgm:spPr/>
      <dgm:t>
        <a:bodyPr/>
        <a:lstStyle/>
        <a:p>
          <a:endParaRPr lang="en-US"/>
        </a:p>
      </dgm:t>
    </dgm:pt>
    <dgm:pt modelId="{7B543C28-08F1-41FD-9551-1AEDE8D61527}" type="sibTrans" cxnId="{85A1BD57-4D3B-4FB8-8F1C-0EEFC3D3C798}">
      <dgm:prSet/>
      <dgm:spPr/>
      <dgm:t>
        <a:bodyPr/>
        <a:lstStyle/>
        <a:p>
          <a:endParaRPr lang="en-US"/>
        </a:p>
      </dgm:t>
    </dgm:pt>
    <dgm:pt modelId="{2456116F-E824-4165-913D-2D2DC1C133F7}">
      <dgm:prSet phldrT="[Text]"/>
      <dgm:spPr/>
      <dgm:t>
        <a:bodyPr/>
        <a:lstStyle/>
        <a:p>
          <a:r>
            <a:rPr lang="en-US" dirty="0"/>
            <a:t>Store </a:t>
          </a:r>
          <a:r>
            <a:rPr lang="en-US" dirty="0" err="1"/>
            <a:t>df</a:t>
          </a:r>
          <a:endParaRPr lang="en-US" dirty="0"/>
        </a:p>
      </dgm:t>
    </dgm:pt>
    <dgm:pt modelId="{F77DD03F-CCB0-4108-896F-5C7968B7696A}" type="parTrans" cxnId="{351B6A03-60CE-47F8-A7F4-0A8DBB159988}">
      <dgm:prSet/>
      <dgm:spPr/>
      <dgm:t>
        <a:bodyPr/>
        <a:lstStyle/>
        <a:p>
          <a:endParaRPr lang="en-US"/>
        </a:p>
      </dgm:t>
    </dgm:pt>
    <dgm:pt modelId="{430A38DF-1B50-45BA-8FC4-392E02E0BAB3}" type="sibTrans" cxnId="{351B6A03-60CE-47F8-A7F4-0A8DBB159988}">
      <dgm:prSet/>
      <dgm:spPr/>
      <dgm:t>
        <a:bodyPr/>
        <a:lstStyle/>
        <a:p>
          <a:endParaRPr lang="en-US"/>
        </a:p>
      </dgm:t>
    </dgm:pt>
    <dgm:pt modelId="{84FE92AC-3FAB-4028-9019-376897C6C79F}">
      <dgm:prSet phldrT="[Text]"/>
      <dgm:spPr/>
      <dgm:t>
        <a:bodyPr/>
        <a:lstStyle/>
        <a:p>
          <a:r>
            <a:rPr lang="en-US" dirty="0"/>
            <a:t>Filter</a:t>
          </a:r>
        </a:p>
      </dgm:t>
    </dgm:pt>
    <dgm:pt modelId="{D752FFEF-B65C-4F69-93E7-6CEE0AB29458}" type="parTrans" cxnId="{4F27DFFC-086D-4E52-A3EC-947AE14CE976}">
      <dgm:prSet/>
      <dgm:spPr/>
      <dgm:t>
        <a:bodyPr/>
        <a:lstStyle/>
        <a:p>
          <a:endParaRPr lang="en-US"/>
        </a:p>
      </dgm:t>
    </dgm:pt>
    <dgm:pt modelId="{6481BEDD-6EAE-45E0-AF09-B5F56E60EA0E}" type="sibTrans" cxnId="{4F27DFFC-086D-4E52-A3EC-947AE14CE976}">
      <dgm:prSet/>
      <dgm:spPr/>
      <dgm:t>
        <a:bodyPr/>
        <a:lstStyle/>
        <a:p>
          <a:endParaRPr lang="en-US"/>
        </a:p>
      </dgm:t>
    </dgm:pt>
    <dgm:pt modelId="{5AF82A3D-556F-408B-A735-8A66D81252DA}" type="pres">
      <dgm:prSet presAssocID="{58004F27-3A90-489D-A2E8-9398B0E9AA37}" presName="Name0" presStyleCnt="0">
        <dgm:presLayoutVars>
          <dgm:dir/>
          <dgm:animLvl val="lvl"/>
          <dgm:resizeHandles val="exact"/>
        </dgm:presLayoutVars>
      </dgm:prSet>
      <dgm:spPr/>
    </dgm:pt>
    <dgm:pt modelId="{12EF6014-25A5-476B-988B-0257A6B0FE51}" type="pres">
      <dgm:prSet presAssocID="{209C9A76-E934-406C-8B16-64B8993B4E82}" presName="composite" presStyleCnt="0"/>
      <dgm:spPr/>
    </dgm:pt>
    <dgm:pt modelId="{3E366526-7B03-4EDC-926E-0EA228EAE995}" type="pres">
      <dgm:prSet presAssocID="{209C9A76-E934-406C-8B16-64B8993B4E8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53426F1E-A3DE-4FA4-8D66-B533C96B6B9B}" type="pres">
      <dgm:prSet presAssocID="{209C9A76-E934-406C-8B16-64B8993B4E82}" presName="desTx" presStyleLbl="alignAccFollowNode1" presStyleIdx="0" presStyleCnt="3">
        <dgm:presLayoutVars>
          <dgm:bulletEnabled val="1"/>
        </dgm:presLayoutVars>
      </dgm:prSet>
      <dgm:spPr/>
    </dgm:pt>
    <dgm:pt modelId="{15F705F1-DBC5-4716-ABF9-54A627CC8824}" type="pres">
      <dgm:prSet presAssocID="{C544C97E-1B12-4F07-BF41-8703CC43E399}" presName="space" presStyleCnt="0"/>
      <dgm:spPr/>
    </dgm:pt>
    <dgm:pt modelId="{986741CE-61A5-451A-A1A6-59E9E23BAEBE}" type="pres">
      <dgm:prSet presAssocID="{03463A83-A10C-4E7F-9E17-882C86B3390D}" presName="composite" presStyleCnt="0"/>
      <dgm:spPr/>
    </dgm:pt>
    <dgm:pt modelId="{F3DD5ACB-EE76-4D77-BDC7-7AB964DFC3DC}" type="pres">
      <dgm:prSet presAssocID="{03463A83-A10C-4E7F-9E17-882C86B3390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9B6C6174-3FFD-478E-8A70-341904B886AF}" type="pres">
      <dgm:prSet presAssocID="{03463A83-A10C-4E7F-9E17-882C86B3390D}" presName="desTx" presStyleLbl="alignAccFollowNode1" presStyleIdx="1" presStyleCnt="3">
        <dgm:presLayoutVars>
          <dgm:bulletEnabled val="1"/>
        </dgm:presLayoutVars>
      </dgm:prSet>
      <dgm:spPr/>
    </dgm:pt>
    <dgm:pt modelId="{45ADA5F9-F48D-47AF-B4B1-8B9811AFA5FE}" type="pres">
      <dgm:prSet presAssocID="{88B34EE7-7F73-4E00-B0A0-EB2383708B9E}" presName="space" presStyleCnt="0"/>
      <dgm:spPr/>
    </dgm:pt>
    <dgm:pt modelId="{17096387-4729-4EFE-AA34-511F5D18B9A9}" type="pres">
      <dgm:prSet presAssocID="{46189C2C-820F-4A17-BC30-2A3D30B5260C}" presName="composite" presStyleCnt="0"/>
      <dgm:spPr/>
    </dgm:pt>
    <dgm:pt modelId="{B6D20F37-2026-42DC-BFC9-E8EF1824AE8A}" type="pres">
      <dgm:prSet presAssocID="{46189C2C-820F-4A17-BC30-2A3D30B5260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70EBE79-3319-4E3C-BC97-7472A733586D}" type="pres">
      <dgm:prSet presAssocID="{46189C2C-820F-4A17-BC30-2A3D30B5260C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51B6A03-60CE-47F8-A7F4-0A8DBB159988}" srcId="{46189C2C-820F-4A17-BC30-2A3D30B5260C}" destId="{2456116F-E824-4165-913D-2D2DC1C133F7}" srcOrd="2" destOrd="0" parTransId="{F77DD03F-CCB0-4108-896F-5C7968B7696A}" sibTransId="{430A38DF-1B50-45BA-8FC4-392E02E0BAB3}"/>
    <dgm:cxn modelId="{80E3DB2B-09F6-423B-9CAE-5B9B47F8CD74}" srcId="{209C9A76-E934-406C-8B16-64B8993B4E82}" destId="{4123ED55-F15A-4937-9958-39C4B8464927}" srcOrd="0" destOrd="0" parTransId="{EED20184-184B-4C98-9BD5-E2CFFCEE2543}" sibTransId="{3C12F24D-8903-4D71-822D-31AACD0C692C}"/>
    <dgm:cxn modelId="{F5CB9937-18A7-42E9-94B9-839EE64D70DA}" type="presOf" srcId="{591A3698-2270-45BC-B71A-4859939D843A}" destId="{9B6C6174-3FFD-478E-8A70-341904B886AF}" srcOrd="0" destOrd="0" presId="urn:microsoft.com/office/officeart/2005/8/layout/hList1"/>
    <dgm:cxn modelId="{B4841F42-DE06-4459-90B0-52CE549DE9EA}" srcId="{58004F27-3A90-489D-A2E8-9398B0E9AA37}" destId="{03463A83-A10C-4E7F-9E17-882C86B3390D}" srcOrd="1" destOrd="0" parTransId="{6FFE4261-5AEA-45B2-9A16-26B53B8E9654}" sibTransId="{88B34EE7-7F73-4E00-B0A0-EB2383708B9E}"/>
    <dgm:cxn modelId="{1A8AE946-06F0-40A7-A30B-9BDD27011F27}" srcId="{58004F27-3A90-489D-A2E8-9398B0E9AA37}" destId="{46189C2C-820F-4A17-BC30-2A3D30B5260C}" srcOrd="2" destOrd="0" parTransId="{DB04DE86-B618-44F9-BAFD-D1FC5CE7419B}" sibTransId="{FEDD887C-FEB6-4F48-A9F7-6592F388C52C}"/>
    <dgm:cxn modelId="{9BDB4F4A-55F0-486B-88D4-37D12C2DF594}" type="presOf" srcId="{58004F27-3A90-489D-A2E8-9398B0E9AA37}" destId="{5AF82A3D-556F-408B-A735-8A66D81252DA}" srcOrd="0" destOrd="0" presId="urn:microsoft.com/office/officeart/2005/8/layout/hList1"/>
    <dgm:cxn modelId="{6CB22D4B-61EE-4372-B31C-FEC07946B90A}" srcId="{58004F27-3A90-489D-A2E8-9398B0E9AA37}" destId="{209C9A76-E934-406C-8B16-64B8993B4E82}" srcOrd="0" destOrd="0" parTransId="{118DD134-1F2D-4098-B335-9DC8C437B1AD}" sibTransId="{C544C97E-1B12-4F07-BF41-8703CC43E399}"/>
    <dgm:cxn modelId="{17F12854-5523-4743-9234-6F4CC6CC365F}" type="presOf" srcId="{209C9A76-E934-406C-8B16-64B8993B4E82}" destId="{3E366526-7B03-4EDC-926E-0EA228EAE995}" srcOrd="0" destOrd="0" presId="urn:microsoft.com/office/officeart/2005/8/layout/hList1"/>
    <dgm:cxn modelId="{85A1BD57-4D3B-4FB8-8F1C-0EEFC3D3C798}" srcId="{46189C2C-820F-4A17-BC30-2A3D30B5260C}" destId="{32DA289B-513B-4F96-99AA-BBF492B7D5B8}" srcOrd="0" destOrd="0" parTransId="{E833E8E2-1DED-487B-B17C-E1C90C1CACBC}" sibTransId="{7B543C28-08F1-41FD-9551-1AEDE8D61527}"/>
    <dgm:cxn modelId="{1C0E647A-B7B4-4BD6-89E8-0ACAEFEC8088}" type="presOf" srcId="{4123ED55-F15A-4937-9958-39C4B8464927}" destId="{53426F1E-A3DE-4FA4-8D66-B533C96B6B9B}" srcOrd="0" destOrd="0" presId="urn:microsoft.com/office/officeart/2005/8/layout/hList1"/>
    <dgm:cxn modelId="{9BC4367D-04E2-4E67-B959-01ADB3E5DBAF}" type="presOf" srcId="{34A330D0-DFFE-4886-8237-E4E5335E7F6C}" destId="{53426F1E-A3DE-4FA4-8D66-B533C96B6B9B}" srcOrd="0" destOrd="1" presId="urn:microsoft.com/office/officeart/2005/8/layout/hList1"/>
    <dgm:cxn modelId="{4FDEF882-2681-4193-A07C-162B2FECEF8E}" type="presOf" srcId="{2456116F-E824-4165-913D-2D2DC1C133F7}" destId="{970EBE79-3319-4E3C-BC97-7472A733586D}" srcOrd="0" destOrd="2" presId="urn:microsoft.com/office/officeart/2005/8/layout/hList1"/>
    <dgm:cxn modelId="{C2519795-25BA-44B4-882F-7B2070471264}" type="presOf" srcId="{84FE92AC-3FAB-4028-9019-376897C6C79F}" destId="{970EBE79-3319-4E3C-BC97-7472A733586D}" srcOrd="0" destOrd="1" presId="urn:microsoft.com/office/officeart/2005/8/layout/hList1"/>
    <dgm:cxn modelId="{5E5E1096-CE1E-474A-BD03-C68616680E2A}" type="presOf" srcId="{32DA289B-513B-4F96-99AA-BBF492B7D5B8}" destId="{970EBE79-3319-4E3C-BC97-7472A733586D}" srcOrd="0" destOrd="0" presId="urn:microsoft.com/office/officeart/2005/8/layout/hList1"/>
    <dgm:cxn modelId="{739F23A5-97D5-43F4-A345-02733DDAF057}" srcId="{209C9A76-E934-406C-8B16-64B8993B4E82}" destId="{34A330D0-DFFE-4886-8237-E4E5335E7F6C}" srcOrd="1" destOrd="0" parTransId="{717504E7-2F54-4AA5-A71F-5FA18B718936}" sibTransId="{D35C5F7A-59B3-4D11-9C50-DDF9EA4E0AB8}"/>
    <dgm:cxn modelId="{8D6A18C1-FAA0-45AC-B6D9-1978B8E544C9}" type="presOf" srcId="{03463A83-A10C-4E7F-9E17-882C86B3390D}" destId="{F3DD5ACB-EE76-4D77-BDC7-7AB964DFC3DC}" srcOrd="0" destOrd="0" presId="urn:microsoft.com/office/officeart/2005/8/layout/hList1"/>
    <dgm:cxn modelId="{7CD309E0-2CA2-4D16-9709-F1BEBAB9BE8B}" srcId="{03463A83-A10C-4E7F-9E17-882C86B3390D}" destId="{591A3698-2270-45BC-B71A-4859939D843A}" srcOrd="0" destOrd="0" parTransId="{17926AA6-19CB-4B55-811B-3108D80BFF6D}" sibTransId="{5E143145-6204-4841-A079-CD1314D71AF8}"/>
    <dgm:cxn modelId="{9D2B97E6-ABC7-46E6-B584-4A88302ED3A3}" type="presOf" srcId="{46189C2C-820F-4A17-BC30-2A3D30B5260C}" destId="{B6D20F37-2026-42DC-BFC9-E8EF1824AE8A}" srcOrd="0" destOrd="0" presId="urn:microsoft.com/office/officeart/2005/8/layout/hList1"/>
    <dgm:cxn modelId="{4EC24FF2-DB12-4745-8C76-C050C41494B9}" srcId="{03463A83-A10C-4E7F-9E17-882C86B3390D}" destId="{2D4885F0-4249-4343-A2EB-14B36EEEFA5F}" srcOrd="1" destOrd="0" parTransId="{729B6F37-C291-4BA3-8167-70F2AD13A6C8}" sibTransId="{1B7B0DF8-7EDF-4595-97F4-1C501DDB2AA9}"/>
    <dgm:cxn modelId="{4F27DFFC-086D-4E52-A3EC-947AE14CE976}" srcId="{46189C2C-820F-4A17-BC30-2A3D30B5260C}" destId="{84FE92AC-3FAB-4028-9019-376897C6C79F}" srcOrd="1" destOrd="0" parTransId="{D752FFEF-B65C-4F69-93E7-6CEE0AB29458}" sibTransId="{6481BEDD-6EAE-45E0-AF09-B5F56E60EA0E}"/>
    <dgm:cxn modelId="{887986FD-E5F6-4C98-A3C8-F5117BDB9408}" type="presOf" srcId="{2D4885F0-4249-4343-A2EB-14B36EEEFA5F}" destId="{9B6C6174-3FFD-478E-8A70-341904B886AF}" srcOrd="0" destOrd="1" presId="urn:microsoft.com/office/officeart/2005/8/layout/hList1"/>
    <dgm:cxn modelId="{33A2881C-365F-4C73-BE94-014F5C2A0793}" type="presParOf" srcId="{5AF82A3D-556F-408B-A735-8A66D81252DA}" destId="{12EF6014-25A5-476B-988B-0257A6B0FE51}" srcOrd="0" destOrd="0" presId="urn:microsoft.com/office/officeart/2005/8/layout/hList1"/>
    <dgm:cxn modelId="{BA1CC05E-485D-4391-AFD8-7F6A1FD773BC}" type="presParOf" srcId="{12EF6014-25A5-476B-988B-0257A6B0FE51}" destId="{3E366526-7B03-4EDC-926E-0EA228EAE995}" srcOrd="0" destOrd="0" presId="urn:microsoft.com/office/officeart/2005/8/layout/hList1"/>
    <dgm:cxn modelId="{756F8309-8477-48DB-B096-2E9BB61230FB}" type="presParOf" srcId="{12EF6014-25A5-476B-988B-0257A6B0FE51}" destId="{53426F1E-A3DE-4FA4-8D66-B533C96B6B9B}" srcOrd="1" destOrd="0" presId="urn:microsoft.com/office/officeart/2005/8/layout/hList1"/>
    <dgm:cxn modelId="{139AB482-0E61-4265-AC6E-051D75BC62F3}" type="presParOf" srcId="{5AF82A3D-556F-408B-A735-8A66D81252DA}" destId="{15F705F1-DBC5-4716-ABF9-54A627CC8824}" srcOrd="1" destOrd="0" presId="urn:microsoft.com/office/officeart/2005/8/layout/hList1"/>
    <dgm:cxn modelId="{5AD52B1B-30B6-4F37-8D89-3B49DB09349B}" type="presParOf" srcId="{5AF82A3D-556F-408B-A735-8A66D81252DA}" destId="{986741CE-61A5-451A-A1A6-59E9E23BAEBE}" srcOrd="2" destOrd="0" presId="urn:microsoft.com/office/officeart/2005/8/layout/hList1"/>
    <dgm:cxn modelId="{A58741AF-35E8-4D63-9650-CCAEFE51AC85}" type="presParOf" srcId="{986741CE-61A5-451A-A1A6-59E9E23BAEBE}" destId="{F3DD5ACB-EE76-4D77-BDC7-7AB964DFC3DC}" srcOrd="0" destOrd="0" presId="urn:microsoft.com/office/officeart/2005/8/layout/hList1"/>
    <dgm:cxn modelId="{E47E65DA-E684-4DA5-B4BE-CF1DB5093DDB}" type="presParOf" srcId="{986741CE-61A5-451A-A1A6-59E9E23BAEBE}" destId="{9B6C6174-3FFD-478E-8A70-341904B886AF}" srcOrd="1" destOrd="0" presId="urn:microsoft.com/office/officeart/2005/8/layout/hList1"/>
    <dgm:cxn modelId="{D0F8E9EF-5520-46E9-A228-C4E8B8902B64}" type="presParOf" srcId="{5AF82A3D-556F-408B-A735-8A66D81252DA}" destId="{45ADA5F9-F48D-47AF-B4B1-8B9811AFA5FE}" srcOrd="3" destOrd="0" presId="urn:microsoft.com/office/officeart/2005/8/layout/hList1"/>
    <dgm:cxn modelId="{8C51CEFB-BDF6-4710-B376-A3D38FE57C83}" type="presParOf" srcId="{5AF82A3D-556F-408B-A735-8A66D81252DA}" destId="{17096387-4729-4EFE-AA34-511F5D18B9A9}" srcOrd="4" destOrd="0" presId="urn:microsoft.com/office/officeart/2005/8/layout/hList1"/>
    <dgm:cxn modelId="{7875AFC1-6A65-47BA-85EA-BD6634400C35}" type="presParOf" srcId="{17096387-4729-4EFE-AA34-511F5D18B9A9}" destId="{B6D20F37-2026-42DC-BFC9-E8EF1824AE8A}" srcOrd="0" destOrd="0" presId="urn:microsoft.com/office/officeart/2005/8/layout/hList1"/>
    <dgm:cxn modelId="{014BADDB-DD43-468E-BB47-9C637AEA36CC}" type="presParOf" srcId="{17096387-4729-4EFE-AA34-511F5D18B9A9}" destId="{970EBE79-3319-4E3C-BC97-7472A733586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8004F27-3A90-489D-A2E8-9398B0E9AA37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9C9A76-E934-406C-8B16-64B8993B4E82}">
      <dgm:prSet phldrT="[Text]"/>
      <dgm:spPr/>
      <dgm:t>
        <a:bodyPr/>
        <a:lstStyle/>
        <a:p>
          <a:r>
            <a:rPr lang="en-US" dirty="0"/>
            <a:t>Get Requests</a:t>
          </a:r>
        </a:p>
      </dgm:t>
    </dgm:pt>
    <dgm:pt modelId="{118DD134-1F2D-4098-B335-9DC8C437B1AD}" type="parTrans" cxnId="{6CB22D4B-61EE-4372-B31C-FEC07946B90A}">
      <dgm:prSet/>
      <dgm:spPr/>
      <dgm:t>
        <a:bodyPr/>
        <a:lstStyle/>
        <a:p>
          <a:endParaRPr lang="en-US"/>
        </a:p>
      </dgm:t>
    </dgm:pt>
    <dgm:pt modelId="{C544C97E-1B12-4F07-BF41-8703CC43E399}" type="sibTrans" cxnId="{6CB22D4B-61EE-4372-B31C-FEC07946B90A}">
      <dgm:prSet/>
      <dgm:spPr/>
      <dgm:t>
        <a:bodyPr/>
        <a:lstStyle/>
        <a:p>
          <a:endParaRPr lang="en-US"/>
        </a:p>
      </dgm:t>
    </dgm:pt>
    <dgm:pt modelId="{4123ED55-F15A-4937-9958-39C4B8464927}">
      <dgm:prSet phldrT="[Text]"/>
      <dgm:spPr/>
      <dgm:t>
        <a:bodyPr/>
        <a:lstStyle/>
        <a:p>
          <a:r>
            <a:rPr lang="en-US" dirty="0"/>
            <a:t>Functions</a:t>
          </a:r>
        </a:p>
      </dgm:t>
    </dgm:pt>
    <dgm:pt modelId="{EED20184-184B-4C98-9BD5-E2CFFCEE2543}" type="parTrans" cxnId="{80E3DB2B-09F6-423B-9CAE-5B9B47F8CD74}">
      <dgm:prSet/>
      <dgm:spPr/>
      <dgm:t>
        <a:bodyPr/>
        <a:lstStyle/>
        <a:p>
          <a:endParaRPr lang="en-US"/>
        </a:p>
      </dgm:t>
    </dgm:pt>
    <dgm:pt modelId="{3C12F24D-8903-4D71-822D-31AACD0C692C}" type="sibTrans" cxnId="{80E3DB2B-09F6-423B-9CAE-5B9B47F8CD74}">
      <dgm:prSet/>
      <dgm:spPr/>
      <dgm:t>
        <a:bodyPr/>
        <a:lstStyle/>
        <a:p>
          <a:endParaRPr lang="en-US"/>
        </a:p>
      </dgm:t>
    </dgm:pt>
    <dgm:pt modelId="{34A330D0-DFFE-4886-8237-E4E5335E7F6C}">
      <dgm:prSet phldrT="[Text]"/>
      <dgm:spPr/>
      <dgm:t>
        <a:bodyPr/>
        <a:lstStyle/>
        <a:p>
          <a:r>
            <a:rPr lang="en-US" dirty="0"/>
            <a:t>Soup</a:t>
          </a:r>
        </a:p>
      </dgm:t>
    </dgm:pt>
    <dgm:pt modelId="{717504E7-2F54-4AA5-A71F-5FA18B718936}" type="parTrans" cxnId="{739F23A5-97D5-43F4-A345-02733DDAF057}">
      <dgm:prSet/>
      <dgm:spPr/>
      <dgm:t>
        <a:bodyPr/>
        <a:lstStyle/>
        <a:p>
          <a:endParaRPr lang="en-US"/>
        </a:p>
      </dgm:t>
    </dgm:pt>
    <dgm:pt modelId="{D35C5F7A-59B3-4D11-9C50-DDF9EA4E0AB8}" type="sibTrans" cxnId="{739F23A5-97D5-43F4-A345-02733DDAF057}">
      <dgm:prSet/>
      <dgm:spPr/>
      <dgm:t>
        <a:bodyPr/>
        <a:lstStyle/>
        <a:p>
          <a:endParaRPr lang="en-US"/>
        </a:p>
      </dgm:t>
    </dgm:pt>
    <dgm:pt modelId="{03463A83-A10C-4E7F-9E17-882C86B3390D}">
      <dgm:prSet phldrT="[Text]"/>
      <dgm:spPr/>
      <dgm:t>
        <a:bodyPr/>
        <a:lstStyle/>
        <a:p>
          <a:r>
            <a:rPr lang="en-US" dirty="0"/>
            <a:t>Extract</a:t>
          </a:r>
        </a:p>
      </dgm:t>
    </dgm:pt>
    <dgm:pt modelId="{6FFE4261-5AEA-45B2-9A16-26B53B8E9654}" type="parTrans" cxnId="{B4841F42-DE06-4459-90B0-52CE549DE9EA}">
      <dgm:prSet/>
      <dgm:spPr/>
      <dgm:t>
        <a:bodyPr/>
        <a:lstStyle/>
        <a:p>
          <a:endParaRPr lang="en-US"/>
        </a:p>
      </dgm:t>
    </dgm:pt>
    <dgm:pt modelId="{88B34EE7-7F73-4E00-B0A0-EB2383708B9E}" type="sibTrans" cxnId="{B4841F42-DE06-4459-90B0-52CE549DE9EA}">
      <dgm:prSet/>
      <dgm:spPr/>
      <dgm:t>
        <a:bodyPr/>
        <a:lstStyle/>
        <a:p>
          <a:endParaRPr lang="en-US"/>
        </a:p>
      </dgm:t>
    </dgm:pt>
    <dgm:pt modelId="{591A3698-2270-45BC-B71A-4859939D843A}">
      <dgm:prSet phldrT="[Text]"/>
      <dgm:spPr/>
      <dgm:t>
        <a:bodyPr/>
        <a:lstStyle/>
        <a:p>
          <a:r>
            <a:rPr lang="en-US" dirty="0"/>
            <a:t>Columns</a:t>
          </a:r>
        </a:p>
      </dgm:t>
    </dgm:pt>
    <dgm:pt modelId="{17926AA6-19CB-4B55-811B-3108D80BFF6D}" type="parTrans" cxnId="{7CD309E0-2CA2-4D16-9709-F1BEBAB9BE8B}">
      <dgm:prSet/>
      <dgm:spPr/>
      <dgm:t>
        <a:bodyPr/>
        <a:lstStyle/>
        <a:p>
          <a:endParaRPr lang="en-US"/>
        </a:p>
      </dgm:t>
    </dgm:pt>
    <dgm:pt modelId="{5E143145-6204-4841-A079-CD1314D71AF8}" type="sibTrans" cxnId="{7CD309E0-2CA2-4D16-9709-F1BEBAB9BE8B}">
      <dgm:prSet/>
      <dgm:spPr/>
      <dgm:t>
        <a:bodyPr/>
        <a:lstStyle/>
        <a:p>
          <a:endParaRPr lang="en-US"/>
        </a:p>
      </dgm:t>
    </dgm:pt>
    <dgm:pt modelId="{2D4885F0-4249-4343-A2EB-14B36EEEFA5F}">
      <dgm:prSet phldrT="[Text]"/>
      <dgm:spPr/>
      <dgm:t>
        <a:bodyPr/>
        <a:lstStyle/>
        <a:p>
          <a:r>
            <a:rPr lang="en-US" dirty="0"/>
            <a:t>Find all</a:t>
          </a:r>
        </a:p>
      </dgm:t>
    </dgm:pt>
    <dgm:pt modelId="{729B6F37-C291-4BA3-8167-70F2AD13A6C8}" type="parTrans" cxnId="{4EC24FF2-DB12-4745-8C76-C050C41494B9}">
      <dgm:prSet/>
      <dgm:spPr/>
      <dgm:t>
        <a:bodyPr/>
        <a:lstStyle/>
        <a:p>
          <a:endParaRPr lang="en-US"/>
        </a:p>
      </dgm:t>
    </dgm:pt>
    <dgm:pt modelId="{1B7B0DF8-7EDF-4595-97F4-1C501DDB2AA9}" type="sibTrans" cxnId="{4EC24FF2-DB12-4745-8C76-C050C41494B9}">
      <dgm:prSet/>
      <dgm:spPr/>
      <dgm:t>
        <a:bodyPr/>
        <a:lstStyle/>
        <a:p>
          <a:endParaRPr lang="en-US"/>
        </a:p>
      </dgm:t>
    </dgm:pt>
    <dgm:pt modelId="{46189C2C-820F-4A17-BC30-2A3D30B5260C}">
      <dgm:prSet phldrT="[Text]"/>
      <dgm:spPr/>
      <dgm:t>
        <a:bodyPr/>
        <a:lstStyle/>
        <a:p>
          <a:r>
            <a:rPr lang="en-US" dirty="0"/>
            <a:t>Create</a:t>
          </a:r>
        </a:p>
      </dgm:t>
    </dgm:pt>
    <dgm:pt modelId="{DB04DE86-B618-44F9-BAFD-D1FC5CE7419B}" type="parTrans" cxnId="{1A8AE946-06F0-40A7-A30B-9BDD27011F27}">
      <dgm:prSet/>
      <dgm:spPr/>
      <dgm:t>
        <a:bodyPr/>
        <a:lstStyle/>
        <a:p>
          <a:endParaRPr lang="en-US"/>
        </a:p>
      </dgm:t>
    </dgm:pt>
    <dgm:pt modelId="{FEDD887C-FEB6-4F48-A9F7-6592F388C52C}" type="sibTrans" cxnId="{1A8AE946-06F0-40A7-A30B-9BDD27011F27}">
      <dgm:prSet/>
      <dgm:spPr/>
      <dgm:t>
        <a:bodyPr/>
        <a:lstStyle/>
        <a:p>
          <a:endParaRPr lang="en-US"/>
        </a:p>
      </dgm:t>
    </dgm:pt>
    <dgm:pt modelId="{32DA289B-513B-4F96-99AA-BBF492B7D5B8}">
      <dgm:prSet phldrT="[Text]"/>
      <dgm:spPr/>
      <dgm:t>
        <a:bodyPr/>
        <a:lstStyle/>
        <a:p>
          <a:r>
            <a:rPr lang="en-US" dirty="0"/>
            <a:t>Parse </a:t>
          </a:r>
          <a:r>
            <a:rPr lang="en-US" dirty="0" err="1"/>
            <a:t>dict</a:t>
          </a:r>
          <a:endParaRPr lang="en-US" dirty="0"/>
        </a:p>
      </dgm:t>
    </dgm:pt>
    <dgm:pt modelId="{E833E8E2-1DED-487B-B17C-E1C90C1CACBC}" type="parTrans" cxnId="{85A1BD57-4D3B-4FB8-8F1C-0EEFC3D3C798}">
      <dgm:prSet/>
      <dgm:spPr/>
      <dgm:t>
        <a:bodyPr/>
        <a:lstStyle/>
        <a:p>
          <a:endParaRPr lang="en-US"/>
        </a:p>
      </dgm:t>
    </dgm:pt>
    <dgm:pt modelId="{7B543C28-08F1-41FD-9551-1AEDE8D61527}" type="sibTrans" cxnId="{85A1BD57-4D3B-4FB8-8F1C-0EEFC3D3C798}">
      <dgm:prSet/>
      <dgm:spPr/>
      <dgm:t>
        <a:bodyPr/>
        <a:lstStyle/>
        <a:p>
          <a:endParaRPr lang="en-US"/>
        </a:p>
      </dgm:t>
    </dgm:pt>
    <dgm:pt modelId="{2456116F-E824-4165-913D-2D2DC1C133F7}">
      <dgm:prSet phldrT="[Text]"/>
      <dgm:spPr/>
      <dgm:t>
        <a:bodyPr/>
        <a:lstStyle/>
        <a:p>
          <a:r>
            <a:rPr lang="en-US" dirty="0"/>
            <a:t>Store </a:t>
          </a:r>
          <a:r>
            <a:rPr lang="en-US" dirty="0" err="1"/>
            <a:t>df</a:t>
          </a:r>
          <a:endParaRPr lang="en-US" dirty="0"/>
        </a:p>
      </dgm:t>
    </dgm:pt>
    <dgm:pt modelId="{F77DD03F-CCB0-4108-896F-5C7968B7696A}" type="parTrans" cxnId="{351B6A03-60CE-47F8-A7F4-0A8DBB159988}">
      <dgm:prSet/>
      <dgm:spPr/>
      <dgm:t>
        <a:bodyPr/>
        <a:lstStyle/>
        <a:p>
          <a:endParaRPr lang="en-US"/>
        </a:p>
      </dgm:t>
    </dgm:pt>
    <dgm:pt modelId="{430A38DF-1B50-45BA-8FC4-392E02E0BAB3}" type="sibTrans" cxnId="{351B6A03-60CE-47F8-A7F4-0A8DBB159988}">
      <dgm:prSet/>
      <dgm:spPr/>
      <dgm:t>
        <a:bodyPr/>
        <a:lstStyle/>
        <a:p>
          <a:endParaRPr lang="en-US"/>
        </a:p>
      </dgm:t>
    </dgm:pt>
    <dgm:pt modelId="{5AF82A3D-556F-408B-A735-8A66D81252DA}" type="pres">
      <dgm:prSet presAssocID="{58004F27-3A90-489D-A2E8-9398B0E9AA37}" presName="Name0" presStyleCnt="0">
        <dgm:presLayoutVars>
          <dgm:dir/>
          <dgm:animLvl val="lvl"/>
          <dgm:resizeHandles val="exact"/>
        </dgm:presLayoutVars>
      </dgm:prSet>
      <dgm:spPr/>
    </dgm:pt>
    <dgm:pt modelId="{12EF6014-25A5-476B-988B-0257A6B0FE51}" type="pres">
      <dgm:prSet presAssocID="{209C9A76-E934-406C-8B16-64B8993B4E82}" presName="composite" presStyleCnt="0"/>
      <dgm:spPr/>
    </dgm:pt>
    <dgm:pt modelId="{3E366526-7B03-4EDC-926E-0EA228EAE995}" type="pres">
      <dgm:prSet presAssocID="{209C9A76-E934-406C-8B16-64B8993B4E8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53426F1E-A3DE-4FA4-8D66-B533C96B6B9B}" type="pres">
      <dgm:prSet presAssocID="{209C9A76-E934-406C-8B16-64B8993B4E82}" presName="desTx" presStyleLbl="alignAccFollowNode1" presStyleIdx="0" presStyleCnt="3">
        <dgm:presLayoutVars>
          <dgm:bulletEnabled val="1"/>
        </dgm:presLayoutVars>
      </dgm:prSet>
      <dgm:spPr/>
    </dgm:pt>
    <dgm:pt modelId="{15F705F1-DBC5-4716-ABF9-54A627CC8824}" type="pres">
      <dgm:prSet presAssocID="{C544C97E-1B12-4F07-BF41-8703CC43E399}" presName="space" presStyleCnt="0"/>
      <dgm:spPr/>
    </dgm:pt>
    <dgm:pt modelId="{986741CE-61A5-451A-A1A6-59E9E23BAEBE}" type="pres">
      <dgm:prSet presAssocID="{03463A83-A10C-4E7F-9E17-882C86B3390D}" presName="composite" presStyleCnt="0"/>
      <dgm:spPr/>
    </dgm:pt>
    <dgm:pt modelId="{F3DD5ACB-EE76-4D77-BDC7-7AB964DFC3DC}" type="pres">
      <dgm:prSet presAssocID="{03463A83-A10C-4E7F-9E17-882C86B3390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9B6C6174-3FFD-478E-8A70-341904B886AF}" type="pres">
      <dgm:prSet presAssocID="{03463A83-A10C-4E7F-9E17-882C86B3390D}" presName="desTx" presStyleLbl="alignAccFollowNode1" presStyleIdx="1" presStyleCnt="3">
        <dgm:presLayoutVars>
          <dgm:bulletEnabled val="1"/>
        </dgm:presLayoutVars>
      </dgm:prSet>
      <dgm:spPr/>
    </dgm:pt>
    <dgm:pt modelId="{45ADA5F9-F48D-47AF-B4B1-8B9811AFA5FE}" type="pres">
      <dgm:prSet presAssocID="{88B34EE7-7F73-4E00-B0A0-EB2383708B9E}" presName="space" presStyleCnt="0"/>
      <dgm:spPr/>
    </dgm:pt>
    <dgm:pt modelId="{17096387-4729-4EFE-AA34-511F5D18B9A9}" type="pres">
      <dgm:prSet presAssocID="{46189C2C-820F-4A17-BC30-2A3D30B5260C}" presName="composite" presStyleCnt="0"/>
      <dgm:spPr/>
    </dgm:pt>
    <dgm:pt modelId="{B6D20F37-2026-42DC-BFC9-E8EF1824AE8A}" type="pres">
      <dgm:prSet presAssocID="{46189C2C-820F-4A17-BC30-2A3D30B5260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70EBE79-3319-4E3C-BC97-7472A733586D}" type="pres">
      <dgm:prSet presAssocID="{46189C2C-820F-4A17-BC30-2A3D30B5260C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51B6A03-60CE-47F8-A7F4-0A8DBB159988}" srcId="{46189C2C-820F-4A17-BC30-2A3D30B5260C}" destId="{2456116F-E824-4165-913D-2D2DC1C133F7}" srcOrd="1" destOrd="0" parTransId="{F77DD03F-CCB0-4108-896F-5C7968B7696A}" sibTransId="{430A38DF-1B50-45BA-8FC4-392E02E0BAB3}"/>
    <dgm:cxn modelId="{80E3DB2B-09F6-423B-9CAE-5B9B47F8CD74}" srcId="{209C9A76-E934-406C-8B16-64B8993B4E82}" destId="{4123ED55-F15A-4937-9958-39C4B8464927}" srcOrd="0" destOrd="0" parTransId="{EED20184-184B-4C98-9BD5-E2CFFCEE2543}" sibTransId="{3C12F24D-8903-4D71-822D-31AACD0C692C}"/>
    <dgm:cxn modelId="{F5CB9937-18A7-42E9-94B9-839EE64D70DA}" type="presOf" srcId="{591A3698-2270-45BC-B71A-4859939D843A}" destId="{9B6C6174-3FFD-478E-8A70-341904B886AF}" srcOrd="0" destOrd="0" presId="urn:microsoft.com/office/officeart/2005/8/layout/hList1"/>
    <dgm:cxn modelId="{B4841F42-DE06-4459-90B0-52CE549DE9EA}" srcId="{58004F27-3A90-489D-A2E8-9398B0E9AA37}" destId="{03463A83-A10C-4E7F-9E17-882C86B3390D}" srcOrd="1" destOrd="0" parTransId="{6FFE4261-5AEA-45B2-9A16-26B53B8E9654}" sibTransId="{88B34EE7-7F73-4E00-B0A0-EB2383708B9E}"/>
    <dgm:cxn modelId="{1A8AE946-06F0-40A7-A30B-9BDD27011F27}" srcId="{58004F27-3A90-489D-A2E8-9398B0E9AA37}" destId="{46189C2C-820F-4A17-BC30-2A3D30B5260C}" srcOrd="2" destOrd="0" parTransId="{DB04DE86-B618-44F9-BAFD-D1FC5CE7419B}" sibTransId="{FEDD887C-FEB6-4F48-A9F7-6592F388C52C}"/>
    <dgm:cxn modelId="{9BDB4F4A-55F0-486B-88D4-37D12C2DF594}" type="presOf" srcId="{58004F27-3A90-489D-A2E8-9398B0E9AA37}" destId="{5AF82A3D-556F-408B-A735-8A66D81252DA}" srcOrd="0" destOrd="0" presId="urn:microsoft.com/office/officeart/2005/8/layout/hList1"/>
    <dgm:cxn modelId="{6CB22D4B-61EE-4372-B31C-FEC07946B90A}" srcId="{58004F27-3A90-489D-A2E8-9398B0E9AA37}" destId="{209C9A76-E934-406C-8B16-64B8993B4E82}" srcOrd="0" destOrd="0" parTransId="{118DD134-1F2D-4098-B335-9DC8C437B1AD}" sibTransId="{C544C97E-1B12-4F07-BF41-8703CC43E399}"/>
    <dgm:cxn modelId="{17F12854-5523-4743-9234-6F4CC6CC365F}" type="presOf" srcId="{209C9A76-E934-406C-8B16-64B8993B4E82}" destId="{3E366526-7B03-4EDC-926E-0EA228EAE995}" srcOrd="0" destOrd="0" presId="urn:microsoft.com/office/officeart/2005/8/layout/hList1"/>
    <dgm:cxn modelId="{85A1BD57-4D3B-4FB8-8F1C-0EEFC3D3C798}" srcId="{46189C2C-820F-4A17-BC30-2A3D30B5260C}" destId="{32DA289B-513B-4F96-99AA-BBF492B7D5B8}" srcOrd="0" destOrd="0" parTransId="{E833E8E2-1DED-487B-B17C-E1C90C1CACBC}" sibTransId="{7B543C28-08F1-41FD-9551-1AEDE8D61527}"/>
    <dgm:cxn modelId="{1C0E647A-B7B4-4BD6-89E8-0ACAEFEC8088}" type="presOf" srcId="{4123ED55-F15A-4937-9958-39C4B8464927}" destId="{53426F1E-A3DE-4FA4-8D66-B533C96B6B9B}" srcOrd="0" destOrd="0" presId="urn:microsoft.com/office/officeart/2005/8/layout/hList1"/>
    <dgm:cxn modelId="{9BC4367D-04E2-4E67-B959-01ADB3E5DBAF}" type="presOf" srcId="{34A330D0-DFFE-4886-8237-E4E5335E7F6C}" destId="{53426F1E-A3DE-4FA4-8D66-B533C96B6B9B}" srcOrd="0" destOrd="1" presId="urn:microsoft.com/office/officeart/2005/8/layout/hList1"/>
    <dgm:cxn modelId="{4FDEF882-2681-4193-A07C-162B2FECEF8E}" type="presOf" srcId="{2456116F-E824-4165-913D-2D2DC1C133F7}" destId="{970EBE79-3319-4E3C-BC97-7472A733586D}" srcOrd="0" destOrd="1" presId="urn:microsoft.com/office/officeart/2005/8/layout/hList1"/>
    <dgm:cxn modelId="{5E5E1096-CE1E-474A-BD03-C68616680E2A}" type="presOf" srcId="{32DA289B-513B-4F96-99AA-BBF492B7D5B8}" destId="{970EBE79-3319-4E3C-BC97-7472A733586D}" srcOrd="0" destOrd="0" presId="urn:microsoft.com/office/officeart/2005/8/layout/hList1"/>
    <dgm:cxn modelId="{739F23A5-97D5-43F4-A345-02733DDAF057}" srcId="{209C9A76-E934-406C-8B16-64B8993B4E82}" destId="{34A330D0-DFFE-4886-8237-E4E5335E7F6C}" srcOrd="1" destOrd="0" parTransId="{717504E7-2F54-4AA5-A71F-5FA18B718936}" sibTransId="{D35C5F7A-59B3-4D11-9C50-DDF9EA4E0AB8}"/>
    <dgm:cxn modelId="{8D6A18C1-FAA0-45AC-B6D9-1978B8E544C9}" type="presOf" srcId="{03463A83-A10C-4E7F-9E17-882C86B3390D}" destId="{F3DD5ACB-EE76-4D77-BDC7-7AB964DFC3DC}" srcOrd="0" destOrd="0" presId="urn:microsoft.com/office/officeart/2005/8/layout/hList1"/>
    <dgm:cxn modelId="{7CD309E0-2CA2-4D16-9709-F1BEBAB9BE8B}" srcId="{03463A83-A10C-4E7F-9E17-882C86B3390D}" destId="{591A3698-2270-45BC-B71A-4859939D843A}" srcOrd="0" destOrd="0" parTransId="{17926AA6-19CB-4B55-811B-3108D80BFF6D}" sibTransId="{5E143145-6204-4841-A079-CD1314D71AF8}"/>
    <dgm:cxn modelId="{9D2B97E6-ABC7-46E6-B584-4A88302ED3A3}" type="presOf" srcId="{46189C2C-820F-4A17-BC30-2A3D30B5260C}" destId="{B6D20F37-2026-42DC-BFC9-E8EF1824AE8A}" srcOrd="0" destOrd="0" presId="urn:microsoft.com/office/officeart/2005/8/layout/hList1"/>
    <dgm:cxn modelId="{4EC24FF2-DB12-4745-8C76-C050C41494B9}" srcId="{03463A83-A10C-4E7F-9E17-882C86B3390D}" destId="{2D4885F0-4249-4343-A2EB-14B36EEEFA5F}" srcOrd="1" destOrd="0" parTransId="{729B6F37-C291-4BA3-8167-70F2AD13A6C8}" sibTransId="{1B7B0DF8-7EDF-4595-97F4-1C501DDB2AA9}"/>
    <dgm:cxn modelId="{887986FD-E5F6-4C98-A3C8-F5117BDB9408}" type="presOf" srcId="{2D4885F0-4249-4343-A2EB-14B36EEEFA5F}" destId="{9B6C6174-3FFD-478E-8A70-341904B886AF}" srcOrd="0" destOrd="1" presId="urn:microsoft.com/office/officeart/2005/8/layout/hList1"/>
    <dgm:cxn modelId="{33A2881C-365F-4C73-BE94-014F5C2A0793}" type="presParOf" srcId="{5AF82A3D-556F-408B-A735-8A66D81252DA}" destId="{12EF6014-25A5-476B-988B-0257A6B0FE51}" srcOrd="0" destOrd="0" presId="urn:microsoft.com/office/officeart/2005/8/layout/hList1"/>
    <dgm:cxn modelId="{BA1CC05E-485D-4391-AFD8-7F6A1FD773BC}" type="presParOf" srcId="{12EF6014-25A5-476B-988B-0257A6B0FE51}" destId="{3E366526-7B03-4EDC-926E-0EA228EAE995}" srcOrd="0" destOrd="0" presId="urn:microsoft.com/office/officeart/2005/8/layout/hList1"/>
    <dgm:cxn modelId="{756F8309-8477-48DB-B096-2E9BB61230FB}" type="presParOf" srcId="{12EF6014-25A5-476B-988B-0257A6B0FE51}" destId="{53426F1E-A3DE-4FA4-8D66-B533C96B6B9B}" srcOrd="1" destOrd="0" presId="urn:microsoft.com/office/officeart/2005/8/layout/hList1"/>
    <dgm:cxn modelId="{139AB482-0E61-4265-AC6E-051D75BC62F3}" type="presParOf" srcId="{5AF82A3D-556F-408B-A735-8A66D81252DA}" destId="{15F705F1-DBC5-4716-ABF9-54A627CC8824}" srcOrd="1" destOrd="0" presId="urn:microsoft.com/office/officeart/2005/8/layout/hList1"/>
    <dgm:cxn modelId="{5AD52B1B-30B6-4F37-8D89-3B49DB09349B}" type="presParOf" srcId="{5AF82A3D-556F-408B-A735-8A66D81252DA}" destId="{986741CE-61A5-451A-A1A6-59E9E23BAEBE}" srcOrd="2" destOrd="0" presId="urn:microsoft.com/office/officeart/2005/8/layout/hList1"/>
    <dgm:cxn modelId="{A58741AF-35E8-4D63-9650-CCAEFE51AC85}" type="presParOf" srcId="{986741CE-61A5-451A-A1A6-59E9E23BAEBE}" destId="{F3DD5ACB-EE76-4D77-BDC7-7AB964DFC3DC}" srcOrd="0" destOrd="0" presId="urn:microsoft.com/office/officeart/2005/8/layout/hList1"/>
    <dgm:cxn modelId="{E47E65DA-E684-4DA5-B4BE-CF1DB5093DDB}" type="presParOf" srcId="{986741CE-61A5-451A-A1A6-59E9E23BAEBE}" destId="{9B6C6174-3FFD-478E-8A70-341904B886AF}" srcOrd="1" destOrd="0" presId="urn:microsoft.com/office/officeart/2005/8/layout/hList1"/>
    <dgm:cxn modelId="{D0F8E9EF-5520-46E9-A228-C4E8B8902B64}" type="presParOf" srcId="{5AF82A3D-556F-408B-A735-8A66D81252DA}" destId="{45ADA5F9-F48D-47AF-B4B1-8B9811AFA5FE}" srcOrd="3" destOrd="0" presId="urn:microsoft.com/office/officeart/2005/8/layout/hList1"/>
    <dgm:cxn modelId="{8C51CEFB-BDF6-4710-B376-A3D38FE57C83}" type="presParOf" srcId="{5AF82A3D-556F-408B-A735-8A66D81252DA}" destId="{17096387-4729-4EFE-AA34-511F5D18B9A9}" srcOrd="4" destOrd="0" presId="urn:microsoft.com/office/officeart/2005/8/layout/hList1"/>
    <dgm:cxn modelId="{7875AFC1-6A65-47BA-85EA-BD6634400C35}" type="presParOf" srcId="{17096387-4729-4EFE-AA34-511F5D18B9A9}" destId="{B6D20F37-2026-42DC-BFC9-E8EF1824AE8A}" srcOrd="0" destOrd="0" presId="urn:microsoft.com/office/officeart/2005/8/layout/hList1"/>
    <dgm:cxn modelId="{014BADDB-DD43-468E-BB47-9C637AEA36CC}" type="presParOf" srcId="{17096387-4729-4EFE-AA34-511F5D18B9A9}" destId="{970EBE79-3319-4E3C-BC97-7472A733586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8004F27-3A90-489D-A2E8-9398B0E9AA37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9C9A76-E934-406C-8B16-64B8993B4E82}">
      <dgm:prSet phldrT="[Text]"/>
      <dgm:spPr/>
      <dgm:t>
        <a:bodyPr/>
        <a:lstStyle/>
        <a:p>
          <a:r>
            <a:rPr lang="en-US" dirty="0"/>
            <a:t>Missing Data</a:t>
          </a:r>
        </a:p>
      </dgm:t>
    </dgm:pt>
    <dgm:pt modelId="{118DD134-1F2D-4098-B335-9DC8C437B1AD}" type="parTrans" cxnId="{6CB22D4B-61EE-4372-B31C-FEC07946B90A}">
      <dgm:prSet/>
      <dgm:spPr/>
      <dgm:t>
        <a:bodyPr/>
        <a:lstStyle/>
        <a:p>
          <a:endParaRPr lang="en-US"/>
        </a:p>
      </dgm:t>
    </dgm:pt>
    <dgm:pt modelId="{C544C97E-1B12-4F07-BF41-8703CC43E399}" type="sibTrans" cxnId="{6CB22D4B-61EE-4372-B31C-FEC07946B90A}">
      <dgm:prSet/>
      <dgm:spPr/>
      <dgm:t>
        <a:bodyPr/>
        <a:lstStyle/>
        <a:p>
          <a:endParaRPr lang="en-US"/>
        </a:p>
      </dgm:t>
    </dgm:pt>
    <dgm:pt modelId="{4123ED55-F15A-4937-9958-39C4B8464927}">
      <dgm:prSet phldrT="[Text]"/>
      <dgm:spPr/>
      <dgm:t>
        <a:bodyPr/>
        <a:lstStyle/>
        <a:p>
          <a:r>
            <a:rPr lang="en-US" dirty="0" err="1"/>
            <a:t>Isnull</a:t>
          </a:r>
          <a:r>
            <a:rPr lang="en-US" dirty="0"/>
            <a:t> pd</a:t>
          </a:r>
        </a:p>
      </dgm:t>
    </dgm:pt>
    <dgm:pt modelId="{EED20184-184B-4C98-9BD5-E2CFFCEE2543}" type="parTrans" cxnId="{80E3DB2B-09F6-423B-9CAE-5B9B47F8CD74}">
      <dgm:prSet/>
      <dgm:spPr/>
      <dgm:t>
        <a:bodyPr/>
        <a:lstStyle/>
        <a:p>
          <a:endParaRPr lang="en-US"/>
        </a:p>
      </dgm:t>
    </dgm:pt>
    <dgm:pt modelId="{3C12F24D-8903-4D71-822D-31AACD0C692C}" type="sibTrans" cxnId="{80E3DB2B-09F6-423B-9CAE-5B9B47F8CD74}">
      <dgm:prSet/>
      <dgm:spPr/>
      <dgm:t>
        <a:bodyPr/>
        <a:lstStyle/>
        <a:p>
          <a:endParaRPr lang="en-US"/>
        </a:p>
      </dgm:t>
    </dgm:pt>
    <dgm:pt modelId="{34A330D0-DFFE-4886-8237-E4E5335E7F6C}">
      <dgm:prSet phldrT="[Text]"/>
      <dgm:spPr/>
      <dgm:t>
        <a:bodyPr/>
        <a:lstStyle/>
        <a:p>
          <a:endParaRPr lang="en-US" dirty="0"/>
        </a:p>
      </dgm:t>
    </dgm:pt>
    <dgm:pt modelId="{717504E7-2F54-4AA5-A71F-5FA18B718936}" type="parTrans" cxnId="{739F23A5-97D5-43F4-A345-02733DDAF057}">
      <dgm:prSet/>
      <dgm:spPr/>
      <dgm:t>
        <a:bodyPr/>
        <a:lstStyle/>
        <a:p>
          <a:endParaRPr lang="en-US"/>
        </a:p>
      </dgm:t>
    </dgm:pt>
    <dgm:pt modelId="{D35C5F7A-59B3-4D11-9C50-DDF9EA4E0AB8}" type="sibTrans" cxnId="{739F23A5-97D5-43F4-A345-02733DDAF057}">
      <dgm:prSet/>
      <dgm:spPr/>
      <dgm:t>
        <a:bodyPr/>
        <a:lstStyle/>
        <a:p>
          <a:endParaRPr lang="en-US"/>
        </a:p>
      </dgm:t>
    </dgm:pt>
    <dgm:pt modelId="{03463A83-A10C-4E7F-9E17-882C86B3390D}">
      <dgm:prSet phldrT="[Text]"/>
      <dgm:spPr/>
      <dgm:t>
        <a:bodyPr/>
        <a:lstStyle/>
        <a:p>
          <a:r>
            <a:rPr lang="en-US" dirty="0"/>
            <a:t>Outcome Type</a:t>
          </a:r>
        </a:p>
      </dgm:t>
    </dgm:pt>
    <dgm:pt modelId="{6FFE4261-5AEA-45B2-9A16-26B53B8E9654}" type="parTrans" cxnId="{B4841F42-DE06-4459-90B0-52CE549DE9EA}">
      <dgm:prSet/>
      <dgm:spPr/>
      <dgm:t>
        <a:bodyPr/>
        <a:lstStyle/>
        <a:p>
          <a:endParaRPr lang="en-US"/>
        </a:p>
      </dgm:t>
    </dgm:pt>
    <dgm:pt modelId="{88B34EE7-7F73-4E00-B0A0-EB2383708B9E}" type="sibTrans" cxnId="{B4841F42-DE06-4459-90B0-52CE549DE9EA}">
      <dgm:prSet/>
      <dgm:spPr/>
      <dgm:t>
        <a:bodyPr/>
        <a:lstStyle/>
        <a:p>
          <a:endParaRPr lang="en-US"/>
        </a:p>
      </dgm:t>
    </dgm:pt>
    <dgm:pt modelId="{591A3698-2270-45BC-B71A-4859939D843A}">
      <dgm:prSet phldrT="[Text]"/>
      <dgm:spPr/>
      <dgm:t>
        <a:bodyPr/>
        <a:lstStyle/>
        <a:p>
          <a:r>
            <a:rPr lang="en-US" dirty="0"/>
            <a:t>8 types</a:t>
          </a:r>
        </a:p>
      </dgm:t>
    </dgm:pt>
    <dgm:pt modelId="{17926AA6-19CB-4B55-811B-3108D80BFF6D}" type="parTrans" cxnId="{7CD309E0-2CA2-4D16-9709-F1BEBAB9BE8B}">
      <dgm:prSet/>
      <dgm:spPr/>
      <dgm:t>
        <a:bodyPr/>
        <a:lstStyle/>
        <a:p>
          <a:endParaRPr lang="en-US"/>
        </a:p>
      </dgm:t>
    </dgm:pt>
    <dgm:pt modelId="{5E143145-6204-4841-A079-CD1314D71AF8}" type="sibTrans" cxnId="{7CD309E0-2CA2-4D16-9709-F1BEBAB9BE8B}">
      <dgm:prSet/>
      <dgm:spPr/>
      <dgm:t>
        <a:bodyPr/>
        <a:lstStyle/>
        <a:p>
          <a:endParaRPr lang="en-US"/>
        </a:p>
      </dgm:t>
    </dgm:pt>
    <dgm:pt modelId="{2D4885F0-4249-4343-A2EB-14B36EEEFA5F}">
      <dgm:prSet phldrT="[Text]"/>
      <dgm:spPr/>
      <dgm:t>
        <a:bodyPr/>
        <a:lstStyle/>
        <a:p>
          <a:r>
            <a:rPr lang="en-US" dirty="0"/>
            <a:t>Assign 0 or 1 </a:t>
          </a:r>
        </a:p>
      </dgm:t>
    </dgm:pt>
    <dgm:pt modelId="{729B6F37-C291-4BA3-8167-70F2AD13A6C8}" type="parTrans" cxnId="{4EC24FF2-DB12-4745-8C76-C050C41494B9}">
      <dgm:prSet/>
      <dgm:spPr/>
      <dgm:t>
        <a:bodyPr/>
        <a:lstStyle/>
        <a:p>
          <a:endParaRPr lang="en-US"/>
        </a:p>
      </dgm:t>
    </dgm:pt>
    <dgm:pt modelId="{1B7B0DF8-7EDF-4595-97F4-1C501DDB2AA9}" type="sibTrans" cxnId="{4EC24FF2-DB12-4745-8C76-C050C41494B9}">
      <dgm:prSet/>
      <dgm:spPr/>
      <dgm:t>
        <a:bodyPr/>
        <a:lstStyle/>
        <a:p>
          <a:endParaRPr lang="en-US"/>
        </a:p>
      </dgm:t>
    </dgm:pt>
    <dgm:pt modelId="{46189C2C-820F-4A17-BC30-2A3D30B5260C}">
      <dgm:prSet phldrT="[Text]"/>
      <dgm:spPr/>
      <dgm:t>
        <a:bodyPr/>
        <a:lstStyle/>
        <a:p>
          <a:r>
            <a:rPr lang="en-US" dirty="0"/>
            <a:t>Create</a:t>
          </a:r>
        </a:p>
      </dgm:t>
    </dgm:pt>
    <dgm:pt modelId="{DB04DE86-B618-44F9-BAFD-D1FC5CE7419B}" type="parTrans" cxnId="{1A8AE946-06F0-40A7-A30B-9BDD27011F27}">
      <dgm:prSet/>
      <dgm:spPr/>
      <dgm:t>
        <a:bodyPr/>
        <a:lstStyle/>
        <a:p>
          <a:endParaRPr lang="en-US"/>
        </a:p>
      </dgm:t>
    </dgm:pt>
    <dgm:pt modelId="{FEDD887C-FEB6-4F48-A9F7-6592F388C52C}" type="sibTrans" cxnId="{1A8AE946-06F0-40A7-A30B-9BDD27011F27}">
      <dgm:prSet/>
      <dgm:spPr/>
      <dgm:t>
        <a:bodyPr/>
        <a:lstStyle/>
        <a:p>
          <a:endParaRPr lang="en-US"/>
        </a:p>
      </dgm:t>
    </dgm:pt>
    <dgm:pt modelId="{32DA289B-513B-4F96-99AA-BBF492B7D5B8}">
      <dgm:prSet phldrT="[Text]"/>
      <dgm:spPr/>
      <dgm:t>
        <a:bodyPr/>
        <a:lstStyle/>
        <a:p>
          <a:r>
            <a:rPr lang="en-US" dirty="0"/>
            <a:t>Class column</a:t>
          </a:r>
        </a:p>
      </dgm:t>
    </dgm:pt>
    <dgm:pt modelId="{E833E8E2-1DED-487B-B17C-E1C90C1CACBC}" type="parTrans" cxnId="{85A1BD57-4D3B-4FB8-8F1C-0EEFC3D3C798}">
      <dgm:prSet/>
      <dgm:spPr/>
      <dgm:t>
        <a:bodyPr/>
        <a:lstStyle/>
        <a:p>
          <a:endParaRPr lang="en-US"/>
        </a:p>
      </dgm:t>
    </dgm:pt>
    <dgm:pt modelId="{7B543C28-08F1-41FD-9551-1AEDE8D61527}" type="sibTrans" cxnId="{85A1BD57-4D3B-4FB8-8F1C-0EEFC3D3C798}">
      <dgm:prSet/>
      <dgm:spPr/>
      <dgm:t>
        <a:bodyPr/>
        <a:lstStyle/>
        <a:p>
          <a:endParaRPr lang="en-US"/>
        </a:p>
      </dgm:t>
    </dgm:pt>
    <dgm:pt modelId="{2456116F-E824-4165-913D-2D2DC1C133F7}">
      <dgm:prSet phldrT="[Text]"/>
      <dgm:spPr/>
      <dgm:t>
        <a:bodyPr/>
        <a:lstStyle/>
        <a:p>
          <a:r>
            <a:rPr lang="en-US" dirty="0"/>
            <a:t>Dependent variable</a:t>
          </a:r>
        </a:p>
      </dgm:t>
    </dgm:pt>
    <dgm:pt modelId="{F77DD03F-CCB0-4108-896F-5C7968B7696A}" type="parTrans" cxnId="{351B6A03-60CE-47F8-A7F4-0A8DBB159988}">
      <dgm:prSet/>
      <dgm:spPr/>
      <dgm:t>
        <a:bodyPr/>
        <a:lstStyle/>
        <a:p>
          <a:endParaRPr lang="en-US"/>
        </a:p>
      </dgm:t>
    </dgm:pt>
    <dgm:pt modelId="{430A38DF-1B50-45BA-8FC4-392E02E0BAB3}" type="sibTrans" cxnId="{351B6A03-60CE-47F8-A7F4-0A8DBB159988}">
      <dgm:prSet/>
      <dgm:spPr/>
      <dgm:t>
        <a:bodyPr/>
        <a:lstStyle/>
        <a:p>
          <a:endParaRPr lang="en-US"/>
        </a:p>
      </dgm:t>
    </dgm:pt>
    <dgm:pt modelId="{5AF82A3D-556F-408B-A735-8A66D81252DA}" type="pres">
      <dgm:prSet presAssocID="{58004F27-3A90-489D-A2E8-9398B0E9AA37}" presName="Name0" presStyleCnt="0">
        <dgm:presLayoutVars>
          <dgm:dir/>
          <dgm:animLvl val="lvl"/>
          <dgm:resizeHandles val="exact"/>
        </dgm:presLayoutVars>
      </dgm:prSet>
      <dgm:spPr/>
    </dgm:pt>
    <dgm:pt modelId="{12EF6014-25A5-476B-988B-0257A6B0FE51}" type="pres">
      <dgm:prSet presAssocID="{209C9A76-E934-406C-8B16-64B8993B4E82}" presName="composite" presStyleCnt="0"/>
      <dgm:spPr/>
    </dgm:pt>
    <dgm:pt modelId="{3E366526-7B03-4EDC-926E-0EA228EAE995}" type="pres">
      <dgm:prSet presAssocID="{209C9A76-E934-406C-8B16-64B8993B4E8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53426F1E-A3DE-4FA4-8D66-B533C96B6B9B}" type="pres">
      <dgm:prSet presAssocID="{209C9A76-E934-406C-8B16-64B8993B4E82}" presName="desTx" presStyleLbl="alignAccFollowNode1" presStyleIdx="0" presStyleCnt="3">
        <dgm:presLayoutVars>
          <dgm:bulletEnabled val="1"/>
        </dgm:presLayoutVars>
      </dgm:prSet>
      <dgm:spPr/>
    </dgm:pt>
    <dgm:pt modelId="{15F705F1-DBC5-4716-ABF9-54A627CC8824}" type="pres">
      <dgm:prSet presAssocID="{C544C97E-1B12-4F07-BF41-8703CC43E399}" presName="space" presStyleCnt="0"/>
      <dgm:spPr/>
    </dgm:pt>
    <dgm:pt modelId="{986741CE-61A5-451A-A1A6-59E9E23BAEBE}" type="pres">
      <dgm:prSet presAssocID="{03463A83-A10C-4E7F-9E17-882C86B3390D}" presName="composite" presStyleCnt="0"/>
      <dgm:spPr/>
    </dgm:pt>
    <dgm:pt modelId="{F3DD5ACB-EE76-4D77-BDC7-7AB964DFC3DC}" type="pres">
      <dgm:prSet presAssocID="{03463A83-A10C-4E7F-9E17-882C86B3390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9B6C6174-3FFD-478E-8A70-341904B886AF}" type="pres">
      <dgm:prSet presAssocID="{03463A83-A10C-4E7F-9E17-882C86B3390D}" presName="desTx" presStyleLbl="alignAccFollowNode1" presStyleIdx="1" presStyleCnt="3">
        <dgm:presLayoutVars>
          <dgm:bulletEnabled val="1"/>
        </dgm:presLayoutVars>
      </dgm:prSet>
      <dgm:spPr/>
    </dgm:pt>
    <dgm:pt modelId="{45ADA5F9-F48D-47AF-B4B1-8B9811AFA5FE}" type="pres">
      <dgm:prSet presAssocID="{88B34EE7-7F73-4E00-B0A0-EB2383708B9E}" presName="space" presStyleCnt="0"/>
      <dgm:spPr/>
    </dgm:pt>
    <dgm:pt modelId="{17096387-4729-4EFE-AA34-511F5D18B9A9}" type="pres">
      <dgm:prSet presAssocID="{46189C2C-820F-4A17-BC30-2A3D30B5260C}" presName="composite" presStyleCnt="0"/>
      <dgm:spPr/>
    </dgm:pt>
    <dgm:pt modelId="{B6D20F37-2026-42DC-BFC9-E8EF1824AE8A}" type="pres">
      <dgm:prSet presAssocID="{46189C2C-820F-4A17-BC30-2A3D30B5260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70EBE79-3319-4E3C-BC97-7472A733586D}" type="pres">
      <dgm:prSet presAssocID="{46189C2C-820F-4A17-BC30-2A3D30B5260C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51B6A03-60CE-47F8-A7F4-0A8DBB159988}" srcId="{46189C2C-820F-4A17-BC30-2A3D30B5260C}" destId="{2456116F-E824-4165-913D-2D2DC1C133F7}" srcOrd="1" destOrd="0" parTransId="{F77DD03F-CCB0-4108-896F-5C7968B7696A}" sibTransId="{430A38DF-1B50-45BA-8FC4-392E02E0BAB3}"/>
    <dgm:cxn modelId="{80E3DB2B-09F6-423B-9CAE-5B9B47F8CD74}" srcId="{209C9A76-E934-406C-8B16-64B8993B4E82}" destId="{4123ED55-F15A-4937-9958-39C4B8464927}" srcOrd="0" destOrd="0" parTransId="{EED20184-184B-4C98-9BD5-E2CFFCEE2543}" sibTransId="{3C12F24D-8903-4D71-822D-31AACD0C692C}"/>
    <dgm:cxn modelId="{F5CB9937-18A7-42E9-94B9-839EE64D70DA}" type="presOf" srcId="{591A3698-2270-45BC-B71A-4859939D843A}" destId="{9B6C6174-3FFD-478E-8A70-341904B886AF}" srcOrd="0" destOrd="0" presId="urn:microsoft.com/office/officeart/2005/8/layout/hList1"/>
    <dgm:cxn modelId="{B4841F42-DE06-4459-90B0-52CE549DE9EA}" srcId="{58004F27-3A90-489D-A2E8-9398B0E9AA37}" destId="{03463A83-A10C-4E7F-9E17-882C86B3390D}" srcOrd="1" destOrd="0" parTransId="{6FFE4261-5AEA-45B2-9A16-26B53B8E9654}" sibTransId="{88B34EE7-7F73-4E00-B0A0-EB2383708B9E}"/>
    <dgm:cxn modelId="{1A8AE946-06F0-40A7-A30B-9BDD27011F27}" srcId="{58004F27-3A90-489D-A2E8-9398B0E9AA37}" destId="{46189C2C-820F-4A17-BC30-2A3D30B5260C}" srcOrd="2" destOrd="0" parTransId="{DB04DE86-B618-44F9-BAFD-D1FC5CE7419B}" sibTransId="{FEDD887C-FEB6-4F48-A9F7-6592F388C52C}"/>
    <dgm:cxn modelId="{9BDB4F4A-55F0-486B-88D4-37D12C2DF594}" type="presOf" srcId="{58004F27-3A90-489D-A2E8-9398B0E9AA37}" destId="{5AF82A3D-556F-408B-A735-8A66D81252DA}" srcOrd="0" destOrd="0" presId="urn:microsoft.com/office/officeart/2005/8/layout/hList1"/>
    <dgm:cxn modelId="{6CB22D4B-61EE-4372-B31C-FEC07946B90A}" srcId="{58004F27-3A90-489D-A2E8-9398B0E9AA37}" destId="{209C9A76-E934-406C-8B16-64B8993B4E82}" srcOrd="0" destOrd="0" parTransId="{118DD134-1F2D-4098-B335-9DC8C437B1AD}" sibTransId="{C544C97E-1B12-4F07-BF41-8703CC43E399}"/>
    <dgm:cxn modelId="{17F12854-5523-4743-9234-6F4CC6CC365F}" type="presOf" srcId="{209C9A76-E934-406C-8B16-64B8993B4E82}" destId="{3E366526-7B03-4EDC-926E-0EA228EAE995}" srcOrd="0" destOrd="0" presId="urn:microsoft.com/office/officeart/2005/8/layout/hList1"/>
    <dgm:cxn modelId="{85A1BD57-4D3B-4FB8-8F1C-0EEFC3D3C798}" srcId="{46189C2C-820F-4A17-BC30-2A3D30B5260C}" destId="{32DA289B-513B-4F96-99AA-BBF492B7D5B8}" srcOrd="0" destOrd="0" parTransId="{E833E8E2-1DED-487B-B17C-E1C90C1CACBC}" sibTransId="{7B543C28-08F1-41FD-9551-1AEDE8D61527}"/>
    <dgm:cxn modelId="{1C0E647A-B7B4-4BD6-89E8-0ACAEFEC8088}" type="presOf" srcId="{4123ED55-F15A-4937-9958-39C4B8464927}" destId="{53426F1E-A3DE-4FA4-8D66-B533C96B6B9B}" srcOrd="0" destOrd="0" presId="urn:microsoft.com/office/officeart/2005/8/layout/hList1"/>
    <dgm:cxn modelId="{9BC4367D-04E2-4E67-B959-01ADB3E5DBAF}" type="presOf" srcId="{34A330D0-DFFE-4886-8237-E4E5335E7F6C}" destId="{53426F1E-A3DE-4FA4-8D66-B533C96B6B9B}" srcOrd="0" destOrd="1" presId="urn:microsoft.com/office/officeart/2005/8/layout/hList1"/>
    <dgm:cxn modelId="{4FDEF882-2681-4193-A07C-162B2FECEF8E}" type="presOf" srcId="{2456116F-E824-4165-913D-2D2DC1C133F7}" destId="{970EBE79-3319-4E3C-BC97-7472A733586D}" srcOrd="0" destOrd="1" presId="urn:microsoft.com/office/officeart/2005/8/layout/hList1"/>
    <dgm:cxn modelId="{5E5E1096-CE1E-474A-BD03-C68616680E2A}" type="presOf" srcId="{32DA289B-513B-4F96-99AA-BBF492B7D5B8}" destId="{970EBE79-3319-4E3C-BC97-7472A733586D}" srcOrd="0" destOrd="0" presId="urn:microsoft.com/office/officeart/2005/8/layout/hList1"/>
    <dgm:cxn modelId="{739F23A5-97D5-43F4-A345-02733DDAF057}" srcId="{209C9A76-E934-406C-8B16-64B8993B4E82}" destId="{34A330D0-DFFE-4886-8237-E4E5335E7F6C}" srcOrd="1" destOrd="0" parTransId="{717504E7-2F54-4AA5-A71F-5FA18B718936}" sibTransId="{D35C5F7A-59B3-4D11-9C50-DDF9EA4E0AB8}"/>
    <dgm:cxn modelId="{8D6A18C1-FAA0-45AC-B6D9-1978B8E544C9}" type="presOf" srcId="{03463A83-A10C-4E7F-9E17-882C86B3390D}" destId="{F3DD5ACB-EE76-4D77-BDC7-7AB964DFC3DC}" srcOrd="0" destOrd="0" presId="urn:microsoft.com/office/officeart/2005/8/layout/hList1"/>
    <dgm:cxn modelId="{7CD309E0-2CA2-4D16-9709-F1BEBAB9BE8B}" srcId="{03463A83-A10C-4E7F-9E17-882C86B3390D}" destId="{591A3698-2270-45BC-B71A-4859939D843A}" srcOrd="0" destOrd="0" parTransId="{17926AA6-19CB-4B55-811B-3108D80BFF6D}" sibTransId="{5E143145-6204-4841-A079-CD1314D71AF8}"/>
    <dgm:cxn modelId="{9D2B97E6-ABC7-46E6-B584-4A88302ED3A3}" type="presOf" srcId="{46189C2C-820F-4A17-BC30-2A3D30B5260C}" destId="{B6D20F37-2026-42DC-BFC9-E8EF1824AE8A}" srcOrd="0" destOrd="0" presId="urn:microsoft.com/office/officeart/2005/8/layout/hList1"/>
    <dgm:cxn modelId="{4EC24FF2-DB12-4745-8C76-C050C41494B9}" srcId="{03463A83-A10C-4E7F-9E17-882C86B3390D}" destId="{2D4885F0-4249-4343-A2EB-14B36EEEFA5F}" srcOrd="1" destOrd="0" parTransId="{729B6F37-C291-4BA3-8167-70F2AD13A6C8}" sibTransId="{1B7B0DF8-7EDF-4595-97F4-1C501DDB2AA9}"/>
    <dgm:cxn modelId="{887986FD-E5F6-4C98-A3C8-F5117BDB9408}" type="presOf" srcId="{2D4885F0-4249-4343-A2EB-14B36EEEFA5F}" destId="{9B6C6174-3FFD-478E-8A70-341904B886AF}" srcOrd="0" destOrd="1" presId="urn:microsoft.com/office/officeart/2005/8/layout/hList1"/>
    <dgm:cxn modelId="{33A2881C-365F-4C73-BE94-014F5C2A0793}" type="presParOf" srcId="{5AF82A3D-556F-408B-A735-8A66D81252DA}" destId="{12EF6014-25A5-476B-988B-0257A6B0FE51}" srcOrd="0" destOrd="0" presId="urn:microsoft.com/office/officeart/2005/8/layout/hList1"/>
    <dgm:cxn modelId="{BA1CC05E-485D-4391-AFD8-7F6A1FD773BC}" type="presParOf" srcId="{12EF6014-25A5-476B-988B-0257A6B0FE51}" destId="{3E366526-7B03-4EDC-926E-0EA228EAE995}" srcOrd="0" destOrd="0" presId="urn:microsoft.com/office/officeart/2005/8/layout/hList1"/>
    <dgm:cxn modelId="{756F8309-8477-48DB-B096-2E9BB61230FB}" type="presParOf" srcId="{12EF6014-25A5-476B-988B-0257A6B0FE51}" destId="{53426F1E-A3DE-4FA4-8D66-B533C96B6B9B}" srcOrd="1" destOrd="0" presId="urn:microsoft.com/office/officeart/2005/8/layout/hList1"/>
    <dgm:cxn modelId="{139AB482-0E61-4265-AC6E-051D75BC62F3}" type="presParOf" srcId="{5AF82A3D-556F-408B-A735-8A66D81252DA}" destId="{15F705F1-DBC5-4716-ABF9-54A627CC8824}" srcOrd="1" destOrd="0" presId="urn:microsoft.com/office/officeart/2005/8/layout/hList1"/>
    <dgm:cxn modelId="{5AD52B1B-30B6-4F37-8D89-3B49DB09349B}" type="presParOf" srcId="{5AF82A3D-556F-408B-A735-8A66D81252DA}" destId="{986741CE-61A5-451A-A1A6-59E9E23BAEBE}" srcOrd="2" destOrd="0" presId="urn:microsoft.com/office/officeart/2005/8/layout/hList1"/>
    <dgm:cxn modelId="{A58741AF-35E8-4D63-9650-CCAEFE51AC85}" type="presParOf" srcId="{986741CE-61A5-451A-A1A6-59E9E23BAEBE}" destId="{F3DD5ACB-EE76-4D77-BDC7-7AB964DFC3DC}" srcOrd="0" destOrd="0" presId="urn:microsoft.com/office/officeart/2005/8/layout/hList1"/>
    <dgm:cxn modelId="{E47E65DA-E684-4DA5-B4BE-CF1DB5093DDB}" type="presParOf" srcId="{986741CE-61A5-451A-A1A6-59E9E23BAEBE}" destId="{9B6C6174-3FFD-478E-8A70-341904B886AF}" srcOrd="1" destOrd="0" presId="urn:microsoft.com/office/officeart/2005/8/layout/hList1"/>
    <dgm:cxn modelId="{D0F8E9EF-5520-46E9-A228-C4E8B8902B64}" type="presParOf" srcId="{5AF82A3D-556F-408B-A735-8A66D81252DA}" destId="{45ADA5F9-F48D-47AF-B4B1-8B9811AFA5FE}" srcOrd="3" destOrd="0" presId="urn:microsoft.com/office/officeart/2005/8/layout/hList1"/>
    <dgm:cxn modelId="{8C51CEFB-BDF6-4710-B376-A3D38FE57C83}" type="presParOf" srcId="{5AF82A3D-556F-408B-A735-8A66D81252DA}" destId="{17096387-4729-4EFE-AA34-511F5D18B9A9}" srcOrd="4" destOrd="0" presId="urn:microsoft.com/office/officeart/2005/8/layout/hList1"/>
    <dgm:cxn modelId="{7875AFC1-6A65-47BA-85EA-BD6634400C35}" type="presParOf" srcId="{17096387-4729-4EFE-AA34-511F5D18B9A9}" destId="{B6D20F37-2026-42DC-BFC9-E8EF1824AE8A}" srcOrd="0" destOrd="0" presId="urn:microsoft.com/office/officeart/2005/8/layout/hList1"/>
    <dgm:cxn modelId="{014BADDB-DD43-468E-BB47-9C637AEA36CC}" type="presParOf" srcId="{17096387-4729-4EFE-AA34-511F5D18B9A9}" destId="{970EBE79-3319-4E3C-BC97-7472A733586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8004F27-3A90-489D-A2E8-9398B0E9AA37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9C9A76-E934-406C-8B16-64B8993B4E82}">
      <dgm:prSet phldrT="[Text]"/>
      <dgm:spPr/>
      <dgm:t>
        <a:bodyPr/>
        <a:lstStyle/>
        <a:p>
          <a:r>
            <a:rPr lang="en-US" dirty="0"/>
            <a:t>Data </a:t>
          </a:r>
        </a:p>
      </dgm:t>
    </dgm:pt>
    <dgm:pt modelId="{118DD134-1F2D-4098-B335-9DC8C437B1AD}" type="parTrans" cxnId="{6CB22D4B-61EE-4372-B31C-FEC07946B90A}">
      <dgm:prSet/>
      <dgm:spPr/>
      <dgm:t>
        <a:bodyPr/>
        <a:lstStyle/>
        <a:p>
          <a:endParaRPr lang="en-US"/>
        </a:p>
      </dgm:t>
    </dgm:pt>
    <dgm:pt modelId="{C544C97E-1B12-4F07-BF41-8703CC43E399}" type="sibTrans" cxnId="{6CB22D4B-61EE-4372-B31C-FEC07946B90A}">
      <dgm:prSet/>
      <dgm:spPr/>
      <dgm:t>
        <a:bodyPr/>
        <a:lstStyle/>
        <a:p>
          <a:endParaRPr lang="en-US"/>
        </a:p>
      </dgm:t>
    </dgm:pt>
    <dgm:pt modelId="{4123ED55-F15A-4937-9958-39C4B8464927}">
      <dgm:prSet phldrT="[Text]"/>
      <dgm:spPr/>
      <dgm:t>
        <a:bodyPr/>
        <a:lstStyle/>
        <a:p>
          <a:r>
            <a:rPr lang="en-US" dirty="0"/>
            <a:t>Std scaler</a:t>
          </a:r>
        </a:p>
      </dgm:t>
    </dgm:pt>
    <dgm:pt modelId="{EED20184-184B-4C98-9BD5-E2CFFCEE2543}" type="parTrans" cxnId="{80E3DB2B-09F6-423B-9CAE-5B9B47F8CD74}">
      <dgm:prSet/>
      <dgm:spPr/>
      <dgm:t>
        <a:bodyPr/>
        <a:lstStyle/>
        <a:p>
          <a:endParaRPr lang="en-US"/>
        </a:p>
      </dgm:t>
    </dgm:pt>
    <dgm:pt modelId="{3C12F24D-8903-4D71-822D-31AACD0C692C}" type="sibTrans" cxnId="{80E3DB2B-09F6-423B-9CAE-5B9B47F8CD74}">
      <dgm:prSet/>
      <dgm:spPr/>
      <dgm:t>
        <a:bodyPr/>
        <a:lstStyle/>
        <a:p>
          <a:endParaRPr lang="en-US"/>
        </a:p>
      </dgm:t>
    </dgm:pt>
    <dgm:pt modelId="{34A330D0-DFFE-4886-8237-E4E5335E7F6C}">
      <dgm:prSet phldrT="[Text]"/>
      <dgm:spPr/>
      <dgm:t>
        <a:bodyPr/>
        <a:lstStyle/>
        <a:p>
          <a:r>
            <a:rPr lang="en-US" dirty="0"/>
            <a:t>Train, test, split</a:t>
          </a:r>
        </a:p>
      </dgm:t>
    </dgm:pt>
    <dgm:pt modelId="{717504E7-2F54-4AA5-A71F-5FA18B718936}" type="parTrans" cxnId="{739F23A5-97D5-43F4-A345-02733DDAF057}">
      <dgm:prSet/>
      <dgm:spPr/>
      <dgm:t>
        <a:bodyPr/>
        <a:lstStyle/>
        <a:p>
          <a:endParaRPr lang="en-US"/>
        </a:p>
      </dgm:t>
    </dgm:pt>
    <dgm:pt modelId="{D35C5F7A-59B3-4D11-9C50-DDF9EA4E0AB8}" type="sibTrans" cxnId="{739F23A5-97D5-43F4-A345-02733DDAF057}">
      <dgm:prSet/>
      <dgm:spPr/>
      <dgm:t>
        <a:bodyPr/>
        <a:lstStyle/>
        <a:p>
          <a:endParaRPr lang="en-US"/>
        </a:p>
      </dgm:t>
    </dgm:pt>
    <dgm:pt modelId="{03463A83-A10C-4E7F-9E17-882C86B3390D}">
      <dgm:prSet phldrT="[Text]"/>
      <dgm:spPr/>
      <dgm:t>
        <a:bodyPr/>
        <a:lstStyle/>
        <a:p>
          <a:r>
            <a:rPr lang="en-US" dirty="0"/>
            <a:t>Machine Learning</a:t>
          </a:r>
        </a:p>
      </dgm:t>
    </dgm:pt>
    <dgm:pt modelId="{6FFE4261-5AEA-45B2-9A16-26B53B8E9654}" type="parTrans" cxnId="{B4841F42-DE06-4459-90B0-52CE549DE9EA}">
      <dgm:prSet/>
      <dgm:spPr/>
      <dgm:t>
        <a:bodyPr/>
        <a:lstStyle/>
        <a:p>
          <a:endParaRPr lang="en-US"/>
        </a:p>
      </dgm:t>
    </dgm:pt>
    <dgm:pt modelId="{88B34EE7-7F73-4E00-B0A0-EB2383708B9E}" type="sibTrans" cxnId="{B4841F42-DE06-4459-90B0-52CE549DE9EA}">
      <dgm:prSet/>
      <dgm:spPr/>
      <dgm:t>
        <a:bodyPr/>
        <a:lstStyle/>
        <a:p>
          <a:endParaRPr lang="en-US"/>
        </a:p>
      </dgm:t>
    </dgm:pt>
    <dgm:pt modelId="{591A3698-2270-45BC-B71A-4859939D843A}">
      <dgm:prSet phldrT="[Text]"/>
      <dgm:spPr/>
      <dgm:t>
        <a:bodyPr/>
        <a:lstStyle/>
        <a:p>
          <a:r>
            <a:rPr lang="en-US" dirty="0"/>
            <a:t>Create models</a:t>
          </a:r>
        </a:p>
      </dgm:t>
    </dgm:pt>
    <dgm:pt modelId="{17926AA6-19CB-4B55-811B-3108D80BFF6D}" type="parTrans" cxnId="{7CD309E0-2CA2-4D16-9709-F1BEBAB9BE8B}">
      <dgm:prSet/>
      <dgm:spPr/>
      <dgm:t>
        <a:bodyPr/>
        <a:lstStyle/>
        <a:p>
          <a:endParaRPr lang="en-US"/>
        </a:p>
      </dgm:t>
    </dgm:pt>
    <dgm:pt modelId="{5E143145-6204-4841-A079-CD1314D71AF8}" type="sibTrans" cxnId="{7CD309E0-2CA2-4D16-9709-F1BEBAB9BE8B}">
      <dgm:prSet/>
      <dgm:spPr/>
      <dgm:t>
        <a:bodyPr/>
        <a:lstStyle/>
        <a:p>
          <a:endParaRPr lang="en-US"/>
        </a:p>
      </dgm:t>
    </dgm:pt>
    <dgm:pt modelId="{46189C2C-820F-4A17-BC30-2A3D30B5260C}">
      <dgm:prSet phldrT="[Text]"/>
      <dgm:spPr/>
      <dgm:t>
        <a:bodyPr/>
        <a:lstStyle/>
        <a:p>
          <a:r>
            <a:rPr lang="en-US" dirty="0"/>
            <a:t>Evaluate</a:t>
          </a:r>
        </a:p>
      </dgm:t>
    </dgm:pt>
    <dgm:pt modelId="{DB04DE86-B618-44F9-BAFD-D1FC5CE7419B}" type="parTrans" cxnId="{1A8AE946-06F0-40A7-A30B-9BDD27011F27}">
      <dgm:prSet/>
      <dgm:spPr/>
      <dgm:t>
        <a:bodyPr/>
        <a:lstStyle/>
        <a:p>
          <a:endParaRPr lang="en-US"/>
        </a:p>
      </dgm:t>
    </dgm:pt>
    <dgm:pt modelId="{FEDD887C-FEB6-4F48-A9F7-6592F388C52C}" type="sibTrans" cxnId="{1A8AE946-06F0-40A7-A30B-9BDD27011F27}">
      <dgm:prSet/>
      <dgm:spPr/>
      <dgm:t>
        <a:bodyPr/>
        <a:lstStyle/>
        <a:p>
          <a:endParaRPr lang="en-US"/>
        </a:p>
      </dgm:t>
    </dgm:pt>
    <dgm:pt modelId="{32DA289B-513B-4F96-99AA-BBF492B7D5B8}">
      <dgm:prSet phldrT="[Text]"/>
      <dgm:spPr/>
      <dgm:t>
        <a:bodyPr/>
        <a:lstStyle/>
        <a:p>
          <a:r>
            <a:rPr lang="en-US" dirty="0"/>
            <a:t>Accuracy</a:t>
          </a:r>
        </a:p>
      </dgm:t>
    </dgm:pt>
    <dgm:pt modelId="{E833E8E2-1DED-487B-B17C-E1C90C1CACBC}" type="parTrans" cxnId="{85A1BD57-4D3B-4FB8-8F1C-0EEFC3D3C798}">
      <dgm:prSet/>
      <dgm:spPr/>
      <dgm:t>
        <a:bodyPr/>
        <a:lstStyle/>
        <a:p>
          <a:endParaRPr lang="en-US"/>
        </a:p>
      </dgm:t>
    </dgm:pt>
    <dgm:pt modelId="{7B543C28-08F1-41FD-9551-1AEDE8D61527}" type="sibTrans" cxnId="{85A1BD57-4D3B-4FB8-8F1C-0EEFC3D3C798}">
      <dgm:prSet/>
      <dgm:spPr/>
      <dgm:t>
        <a:bodyPr/>
        <a:lstStyle/>
        <a:p>
          <a:endParaRPr lang="en-US"/>
        </a:p>
      </dgm:t>
    </dgm:pt>
    <dgm:pt modelId="{767B93AA-C633-4433-852D-ADBAA4DE188A}">
      <dgm:prSet phldrT="[Text]"/>
      <dgm:spPr/>
      <dgm:t>
        <a:bodyPr/>
        <a:lstStyle/>
        <a:p>
          <a:r>
            <a:rPr lang="en-US" dirty="0"/>
            <a:t>Optimize hyperparameters</a:t>
          </a:r>
        </a:p>
      </dgm:t>
    </dgm:pt>
    <dgm:pt modelId="{103159CE-0A49-44D1-B04B-1C9E33F2728B}" type="parTrans" cxnId="{7E0DA628-EBDD-4A9F-A82D-33A5BCFDF96E}">
      <dgm:prSet/>
      <dgm:spPr/>
    </dgm:pt>
    <dgm:pt modelId="{A69D87E7-AD74-4DA4-9AB4-E30C1E367EB0}" type="sibTrans" cxnId="{7E0DA628-EBDD-4A9F-A82D-33A5BCFDF96E}">
      <dgm:prSet/>
      <dgm:spPr/>
    </dgm:pt>
    <dgm:pt modelId="{E53524B6-9D25-4712-B47A-C7844496D87E}">
      <dgm:prSet phldrT="[Text]"/>
      <dgm:spPr/>
      <dgm:t>
        <a:bodyPr/>
        <a:lstStyle/>
        <a:p>
          <a:r>
            <a:rPr lang="en-US" dirty="0"/>
            <a:t>Confusion Matrix</a:t>
          </a:r>
        </a:p>
      </dgm:t>
    </dgm:pt>
    <dgm:pt modelId="{868ECC6E-C675-40D3-BB9A-5769D2393A4A}" type="parTrans" cxnId="{03C43402-BB56-44B4-9F0B-F1F939E24828}">
      <dgm:prSet/>
      <dgm:spPr/>
    </dgm:pt>
    <dgm:pt modelId="{A8F68CBE-8FCF-4063-A2D3-BBF02D602328}" type="sibTrans" cxnId="{03C43402-BB56-44B4-9F0B-F1F939E24828}">
      <dgm:prSet/>
      <dgm:spPr/>
    </dgm:pt>
    <dgm:pt modelId="{5AF82A3D-556F-408B-A735-8A66D81252DA}" type="pres">
      <dgm:prSet presAssocID="{58004F27-3A90-489D-A2E8-9398B0E9AA37}" presName="Name0" presStyleCnt="0">
        <dgm:presLayoutVars>
          <dgm:dir/>
          <dgm:animLvl val="lvl"/>
          <dgm:resizeHandles val="exact"/>
        </dgm:presLayoutVars>
      </dgm:prSet>
      <dgm:spPr/>
    </dgm:pt>
    <dgm:pt modelId="{12EF6014-25A5-476B-988B-0257A6B0FE51}" type="pres">
      <dgm:prSet presAssocID="{209C9A76-E934-406C-8B16-64B8993B4E82}" presName="composite" presStyleCnt="0"/>
      <dgm:spPr/>
    </dgm:pt>
    <dgm:pt modelId="{3E366526-7B03-4EDC-926E-0EA228EAE995}" type="pres">
      <dgm:prSet presAssocID="{209C9A76-E934-406C-8B16-64B8993B4E8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53426F1E-A3DE-4FA4-8D66-B533C96B6B9B}" type="pres">
      <dgm:prSet presAssocID="{209C9A76-E934-406C-8B16-64B8993B4E82}" presName="desTx" presStyleLbl="alignAccFollowNode1" presStyleIdx="0" presStyleCnt="3">
        <dgm:presLayoutVars>
          <dgm:bulletEnabled val="1"/>
        </dgm:presLayoutVars>
      </dgm:prSet>
      <dgm:spPr/>
    </dgm:pt>
    <dgm:pt modelId="{15F705F1-DBC5-4716-ABF9-54A627CC8824}" type="pres">
      <dgm:prSet presAssocID="{C544C97E-1B12-4F07-BF41-8703CC43E399}" presName="space" presStyleCnt="0"/>
      <dgm:spPr/>
    </dgm:pt>
    <dgm:pt modelId="{986741CE-61A5-451A-A1A6-59E9E23BAEBE}" type="pres">
      <dgm:prSet presAssocID="{03463A83-A10C-4E7F-9E17-882C86B3390D}" presName="composite" presStyleCnt="0"/>
      <dgm:spPr/>
    </dgm:pt>
    <dgm:pt modelId="{F3DD5ACB-EE76-4D77-BDC7-7AB964DFC3DC}" type="pres">
      <dgm:prSet presAssocID="{03463A83-A10C-4E7F-9E17-882C86B3390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9B6C6174-3FFD-478E-8A70-341904B886AF}" type="pres">
      <dgm:prSet presAssocID="{03463A83-A10C-4E7F-9E17-882C86B3390D}" presName="desTx" presStyleLbl="alignAccFollowNode1" presStyleIdx="1" presStyleCnt="3">
        <dgm:presLayoutVars>
          <dgm:bulletEnabled val="1"/>
        </dgm:presLayoutVars>
      </dgm:prSet>
      <dgm:spPr/>
    </dgm:pt>
    <dgm:pt modelId="{45ADA5F9-F48D-47AF-B4B1-8B9811AFA5FE}" type="pres">
      <dgm:prSet presAssocID="{88B34EE7-7F73-4E00-B0A0-EB2383708B9E}" presName="space" presStyleCnt="0"/>
      <dgm:spPr/>
    </dgm:pt>
    <dgm:pt modelId="{17096387-4729-4EFE-AA34-511F5D18B9A9}" type="pres">
      <dgm:prSet presAssocID="{46189C2C-820F-4A17-BC30-2A3D30B5260C}" presName="composite" presStyleCnt="0"/>
      <dgm:spPr/>
    </dgm:pt>
    <dgm:pt modelId="{B6D20F37-2026-42DC-BFC9-E8EF1824AE8A}" type="pres">
      <dgm:prSet presAssocID="{46189C2C-820F-4A17-BC30-2A3D30B5260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70EBE79-3319-4E3C-BC97-7472A733586D}" type="pres">
      <dgm:prSet presAssocID="{46189C2C-820F-4A17-BC30-2A3D30B5260C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03C43402-BB56-44B4-9F0B-F1F939E24828}" srcId="{46189C2C-820F-4A17-BC30-2A3D30B5260C}" destId="{E53524B6-9D25-4712-B47A-C7844496D87E}" srcOrd="1" destOrd="0" parTransId="{868ECC6E-C675-40D3-BB9A-5769D2393A4A}" sibTransId="{A8F68CBE-8FCF-4063-A2D3-BBF02D602328}"/>
    <dgm:cxn modelId="{7E0DA628-EBDD-4A9F-A82D-33A5BCFDF96E}" srcId="{03463A83-A10C-4E7F-9E17-882C86B3390D}" destId="{767B93AA-C633-4433-852D-ADBAA4DE188A}" srcOrd="1" destOrd="0" parTransId="{103159CE-0A49-44D1-B04B-1C9E33F2728B}" sibTransId="{A69D87E7-AD74-4DA4-9AB4-E30C1E367EB0}"/>
    <dgm:cxn modelId="{80E3DB2B-09F6-423B-9CAE-5B9B47F8CD74}" srcId="{209C9A76-E934-406C-8B16-64B8993B4E82}" destId="{4123ED55-F15A-4937-9958-39C4B8464927}" srcOrd="0" destOrd="0" parTransId="{EED20184-184B-4C98-9BD5-E2CFFCEE2543}" sibTransId="{3C12F24D-8903-4D71-822D-31AACD0C692C}"/>
    <dgm:cxn modelId="{F5CB9937-18A7-42E9-94B9-839EE64D70DA}" type="presOf" srcId="{591A3698-2270-45BC-B71A-4859939D843A}" destId="{9B6C6174-3FFD-478E-8A70-341904B886AF}" srcOrd="0" destOrd="0" presId="urn:microsoft.com/office/officeart/2005/8/layout/hList1"/>
    <dgm:cxn modelId="{B4841F42-DE06-4459-90B0-52CE549DE9EA}" srcId="{58004F27-3A90-489D-A2E8-9398B0E9AA37}" destId="{03463A83-A10C-4E7F-9E17-882C86B3390D}" srcOrd="1" destOrd="0" parTransId="{6FFE4261-5AEA-45B2-9A16-26B53B8E9654}" sibTransId="{88B34EE7-7F73-4E00-B0A0-EB2383708B9E}"/>
    <dgm:cxn modelId="{8226FD44-98EF-4B8D-834F-54C12AFBCE9B}" type="presOf" srcId="{767B93AA-C633-4433-852D-ADBAA4DE188A}" destId="{9B6C6174-3FFD-478E-8A70-341904B886AF}" srcOrd="0" destOrd="1" presId="urn:microsoft.com/office/officeart/2005/8/layout/hList1"/>
    <dgm:cxn modelId="{1A8AE946-06F0-40A7-A30B-9BDD27011F27}" srcId="{58004F27-3A90-489D-A2E8-9398B0E9AA37}" destId="{46189C2C-820F-4A17-BC30-2A3D30B5260C}" srcOrd="2" destOrd="0" parTransId="{DB04DE86-B618-44F9-BAFD-D1FC5CE7419B}" sibTransId="{FEDD887C-FEB6-4F48-A9F7-6592F388C52C}"/>
    <dgm:cxn modelId="{9BDB4F4A-55F0-486B-88D4-37D12C2DF594}" type="presOf" srcId="{58004F27-3A90-489D-A2E8-9398B0E9AA37}" destId="{5AF82A3D-556F-408B-A735-8A66D81252DA}" srcOrd="0" destOrd="0" presId="urn:microsoft.com/office/officeart/2005/8/layout/hList1"/>
    <dgm:cxn modelId="{6CB22D4B-61EE-4372-B31C-FEC07946B90A}" srcId="{58004F27-3A90-489D-A2E8-9398B0E9AA37}" destId="{209C9A76-E934-406C-8B16-64B8993B4E82}" srcOrd="0" destOrd="0" parTransId="{118DD134-1F2D-4098-B335-9DC8C437B1AD}" sibTransId="{C544C97E-1B12-4F07-BF41-8703CC43E399}"/>
    <dgm:cxn modelId="{7308C04B-B552-472B-BE00-3746D348CA15}" type="presOf" srcId="{E53524B6-9D25-4712-B47A-C7844496D87E}" destId="{970EBE79-3319-4E3C-BC97-7472A733586D}" srcOrd="0" destOrd="1" presId="urn:microsoft.com/office/officeart/2005/8/layout/hList1"/>
    <dgm:cxn modelId="{17F12854-5523-4743-9234-6F4CC6CC365F}" type="presOf" srcId="{209C9A76-E934-406C-8B16-64B8993B4E82}" destId="{3E366526-7B03-4EDC-926E-0EA228EAE995}" srcOrd="0" destOrd="0" presId="urn:microsoft.com/office/officeart/2005/8/layout/hList1"/>
    <dgm:cxn modelId="{85A1BD57-4D3B-4FB8-8F1C-0EEFC3D3C798}" srcId="{46189C2C-820F-4A17-BC30-2A3D30B5260C}" destId="{32DA289B-513B-4F96-99AA-BBF492B7D5B8}" srcOrd="0" destOrd="0" parTransId="{E833E8E2-1DED-487B-B17C-E1C90C1CACBC}" sibTransId="{7B543C28-08F1-41FD-9551-1AEDE8D61527}"/>
    <dgm:cxn modelId="{1C0E647A-B7B4-4BD6-89E8-0ACAEFEC8088}" type="presOf" srcId="{4123ED55-F15A-4937-9958-39C4B8464927}" destId="{53426F1E-A3DE-4FA4-8D66-B533C96B6B9B}" srcOrd="0" destOrd="0" presId="urn:microsoft.com/office/officeart/2005/8/layout/hList1"/>
    <dgm:cxn modelId="{9BC4367D-04E2-4E67-B959-01ADB3E5DBAF}" type="presOf" srcId="{34A330D0-DFFE-4886-8237-E4E5335E7F6C}" destId="{53426F1E-A3DE-4FA4-8D66-B533C96B6B9B}" srcOrd="0" destOrd="1" presId="urn:microsoft.com/office/officeart/2005/8/layout/hList1"/>
    <dgm:cxn modelId="{5E5E1096-CE1E-474A-BD03-C68616680E2A}" type="presOf" srcId="{32DA289B-513B-4F96-99AA-BBF492B7D5B8}" destId="{970EBE79-3319-4E3C-BC97-7472A733586D}" srcOrd="0" destOrd="0" presId="urn:microsoft.com/office/officeart/2005/8/layout/hList1"/>
    <dgm:cxn modelId="{739F23A5-97D5-43F4-A345-02733DDAF057}" srcId="{209C9A76-E934-406C-8B16-64B8993B4E82}" destId="{34A330D0-DFFE-4886-8237-E4E5335E7F6C}" srcOrd="1" destOrd="0" parTransId="{717504E7-2F54-4AA5-A71F-5FA18B718936}" sibTransId="{D35C5F7A-59B3-4D11-9C50-DDF9EA4E0AB8}"/>
    <dgm:cxn modelId="{8D6A18C1-FAA0-45AC-B6D9-1978B8E544C9}" type="presOf" srcId="{03463A83-A10C-4E7F-9E17-882C86B3390D}" destId="{F3DD5ACB-EE76-4D77-BDC7-7AB964DFC3DC}" srcOrd="0" destOrd="0" presId="urn:microsoft.com/office/officeart/2005/8/layout/hList1"/>
    <dgm:cxn modelId="{7CD309E0-2CA2-4D16-9709-F1BEBAB9BE8B}" srcId="{03463A83-A10C-4E7F-9E17-882C86B3390D}" destId="{591A3698-2270-45BC-B71A-4859939D843A}" srcOrd="0" destOrd="0" parTransId="{17926AA6-19CB-4B55-811B-3108D80BFF6D}" sibTransId="{5E143145-6204-4841-A079-CD1314D71AF8}"/>
    <dgm:cxn modelId="{9D2B97E6-ABC7-46E6-B584-4A88302ED3A3}" type="presOf" srcId="{46189C2C-820F-4A17-BC30-2A3D30B5260C}" destId="{B6D20F37-2026-42DC-BFC9-E8EF1824AE8A}" srcOrd="0" destOrd="0" presId="urn:microsoft.com/office/officeart/2005/8/layout/hList1"/>
    <dgm:cxn modelId="{33A2881C-365F-4C73-BE94-014F5C2A0793}" type="presParOf" srcId="{5AF82A3D-556F-408B-A735-8A66D81252DA}" destId="{12EF6014-25A5-476B-988B-0257A6B0FE51}" srcOrd="0" destOrd="0" presId="urn:microsoft.com/office/officeart/2005/8/layout/hList1"/>
    <dgm:cxn modelId="{BA1CC05E-485D-4391-AFD8-7F6A1FD773BC}" type="presParOf" srcId="{12EF6014-25A5-476B-988B-0257A6B0FE51}" destId="{3E366526-7B03-4EDC-926E-0EA228EAE995}" srcOrd="0" destOrd="0" presId="urn:microsoft.com/office/officeart/2005/8/layout/hList1"/>
    <dgm:cxn modelId="{756F8309-8477-48DB-B096-2E9BB61230FB}" type="presParOf" srcId="{12EF6014-25A5-476B-988B-0257A6B0FE51}" destId="{53426F1E-A3DE-4FA4-8D66-B533C96B6B9B}" srcOrd="1" destOrd="0" presId="urn:microsoft.com/office/officeart/2005/8/layout/hList1"/>
    <dgm:cxn modelId="{139AB482-0E61-4265-AC6E-051D75BC62F3}" type="presParOf" srcId="{5AF82A3D-556F-408B-A735-8A66D81252DA}" destId="{15F705F1-DBC5-4716-ABF9-54A627CC8824}" srcOrd="1" destOrd="0" presId="urn:microsoft.com/office/officeart/2005/8/layout/hList1"/>
    <dgm:cxn modelId="{5AD52B1B-30B6-4F37-8D89-3B49DB09349B}" type="presParOf" srcId="{5AF82A3D-556F-408B-A735-8A66D81252DA}" destId="{986741CE-61A5-451A-A1A6-59E9E23BAEBE}" srcOrd="2" destOrd="0" presId="urn:microsoft.com/office/officeart/2005/8/layout/hList1"/>
    <dgm:cxn modelId="{A58741AF-35E8-4D63-9650-CCAEFE51AC85}" type="presParOf" srcId="{986741CE-61A5-451A-A1A6-59E9E23BAEBE}" destId="{F3DD5ACB-EE76-4D77-BDC7-7AB964DFC3DC}" srcOrd="0" destOrd="0" presId="urn:microsoft.com/office/officeart/2005/8/layout/hList1"/>
    <dgm:cxn modelId="{E47E65DA-E684-4DA5-B4BE-CF1DB5093DDB}" type="presParOf" srcId="{986741CE-61A5-451A-A1A6-59E9E23BAEBE}" destId="{9B6C6174-3FFD-478E-8A70-341904B886AF}" srcOrd="1" destOrd="0" presId="urn:microsoft.com/office/officeart/2005/8/layout/hList1"/>
    <dgm:cxn modelId="{D0F8E9EF-5520-46E9-A228-C4E8B8902B64}" type="presParOf" srcId="{5AF82A3D-556F-408B-A735-8A66D81252DA}" destId="{45ADA5F9-F48D-47AF-B4B1-8B9811AFA5FE}" srcOrd="3" destOrd="0" presId="urn:microsoft.com/office/officeart/2005/8/layout/hList1"/>
    <dgm:cxn modelId="{8C51CEFB-BDF6-4710-B376-A3D38FE57C83}" type="presParOf" srcId="{5AF82A3D-556F-408B-A735-8A66D81252DA}" destId="{17096387-4729-4EFE-AA34-511F5D18B9A9}" srcOrd="4" destOrd="0" presId="urn:microsoft.com/office/officeart/2005/8/layout/hList1"/>
    <dgm:cxn modelId="{7875AFC1-6A65-47BA-85EA-BD6634400C35}" type="presParOf" srcId="{17096387-4729-4EFE-AA34-511F5D18B9A9}" destId="{B6D20F37-2026-42DC-BFC9-E8EF1824AE8A}" srcOrd="0" destOrd="0" presId="urn:microsoft.com/office/officeart/2005/8/layout/hList1"/>
    <dgm:cxn modelId="{014BADDB-DD43-468E-BB47-9C637AEA36CC}" type="presParOf" srcId="{17096387-4729-4EFE-AA34-511F5D18B9A9}" destId="{970EBE79-3319-4E3C-BC97-7472A733586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366526-7B03-4EDC-926E-0EA228EAE995}">
      <dsp:nvSpPr>
        <dsp:cNvPr id="0" name=""/>
        <dsp:cNvSpPr/>
      </dsp:nvSpPr>
      <dsp:spPr>
        <a:xfrm>
          <a:off x="1684" y="1581032"/>
          <a:ext cx="1641949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Get Requests</a:t>
          </a:r>
        </a:p>
      </dsp:txBody>
      <dsp:txXfrm>
        <a:off x="1684" y="1581032"/>
        <a:ext cx="1641949" cy="547200"/>
      </dsp:txXfrm>
    </dsp:sp>
    <dsp:sp modelId="{53426F1E-A3DE-4FA4-8D66-B533C96B6B9B}">
      <dsp:nvSpPr>
        <dsp:cNvPr id="0" name=""/>
        <dsp:cNvSpPr/>
      </dsp:nvSpPr>
      <dsp:spPr>
        <a:xfrm>
          <a:off x="1684" y="2128232"/>
          <a:ext cx="1641949" cy="114740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Functions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Parsing</a:t>
          </a:r>
        </a:p>
      </dsp:txBody>
      <dsp:txXfrm>
        <a:off x="1684" y="2128232"/>
        <a:ext cx="1641949" cy="1147409"/>
      </dsp:txXfrm>
    </dsp:sp>
    <dsp:sp modelId="{F3DD5ACB-EE76-4D77-BDC7-7AB964DFC3DC}">
      <dsp:nvSpPr>
        <dsp:cNvPr id="0" name=""/>
        <dsp:cNvSpPr/>
      </dsp:nvSpPr>
      <dsp:spPr>
        <a:xfrm>
          <a:off x="1873507" y="1581032"/>
          <a:ext cx="1641949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Decode</a:t>
          </a:r>
        </a:p>
      </dsp:txBody>
      <dsp:txXfrm>
        <a:off x="1873507" y="1581032"/>
        <a:ext cx="1641949" cy="547200"/>
      </dsp:txXfrm>
    </dsp:sp>
    <dsp:sp modelId="{9B6C6174-3FFD-478E-8A70-341904B886AF}">
      <dsp:nvSpPr>
        <dsp:cNvPr id="0" name=""/>
        <dsp:cNvSpPr/>
      </dsp:nvSpPr>
      <dsp:spPr>
        <a:xfrm>
          <a:off x="1873507" y="2128232"/>
          <a:ext cx="1641949" cy="114740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JSON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Convert pd</a:t>
          </a:r>
        </a:p>
      </dsp:txBody>
      <dsp:txXfrm>
        <a:off x="1873507" y="2128232"/>
        <a:ext cx="1641949" cy="1147409"/>
      </dsp:txXfrm>
    </dsp:sp>
    <dsp:sp modelId="{B6D20F37-2026-42DC-BFC9-E8EF1824AE8A}">
      <dsp:nvSpPr>
        <dsp:cNvPr id="0" name=""/>
        <dsp:cNvSpPr/>
      </dsp:nvSpPr>
      <dsp:spPr>
        <a:xfrm>
          <a:off x="3745329" y="1581032"/>
          <a:ext cx="1641949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Assign</a:t>
          </a:r>
        </a:p>
      </dsp:txBody>
      <dsp:txXfrm>
        <a:off x="3745329" y="1581032"/>
        <a:ext cx="1641949" cy="547200"/>
      </dsp:txXfrm>
    </dsp:sp>
    <dsp:sp modelId="{970EBE79-3319-4E3C-BC97-7472A733586D}">
      <dsp:nvSpPr>
        <dsp:cNvPr id="0" name=""/>
        <dsp:cNvSpPr/>
      </dsp:nvSpPr>
      <dsp:spPr>
        <a:xfrm>
          <a:off x="3745329" y="2128232"/>
          <a:ext cx="1641949" cy="114740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Variables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Filter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Store </a:t>
          </a:r>
          <a:r>
            <a:rPr lang="en-US" sz="1900" kern="1200" dirty="0" err="1"/>
            <a:t>df</a:t>
          </a:r>
          <a:endParaRPr lang="en-US" sz="1900" kern="1200" dirty="0"/>
        </a:p>
      </dsp:txBody>
      <dsp:txXfrm>
        <a:off x="3745329" y="2128232"/>
        <a:ext cx="1641949" cy="11474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366526-7B03-4EDC-926E-0EA228EAE995}">
      <dsp:nvSpPr>
        <dsp:cNvPr id="0" name=""/>
        <dsp:cNvSpPr/>
      </dsp:nvSpPr>
      <dsp:spPr>
        <a:xfrm>
          <a:off x="1684" y="1737497"/>
          <a:ext cx="1641949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Get Requests</a:t>
          </a:r>
        </a:p>
      </dsp:txBody>
      <dsp:txXfrm>
        <a:off x="1684" y="1737497"/>
        <a:ext cx="1641949" cy="547200"/>
      </dsp:txXfrm>
    </dsp:sp>
    <dsp:sp modelId="{53426F1E-A3DE-4FA4-8D66-B533C96B6B9B}">
      <dsp:nvSpPr>
        <dsp:cNvPr id="0" name=""/>
        <dsp:cNvSpPr/>
      </dsp:nvSpPr>
      <dsp:spPr>
        <a:xfrm>
          <a:off x="1684" y="2284697"/>
          <a:ext cx="1641949" cy="8344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Functions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Soup</a:t>
          </a:r>
        </a:p>
      </dsp:txBody>
      <dsp:txXfrm>
        <a:off x="1684" y="2284697"/>
        <a:ext cx="1641949" cy="834480"/>
      </dsp:txXfrm>
    </dsp:sp>
    <dsp:sp modelId="{F3DD5ACB-EE76-4D77-BDC7-7AB964DFC3DC}">
      <dsp:nvSpPr>
        <dsp:cNvPr id="0" name=""/>
        <dsp:cNvSpPr/>
      </dsp:nvSpPr>
      <dsp:spPr>
        <a:xfrm>
          <a:off x="1873507" y="1737497"/>
          <a:ext cx="1641949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Extract</a:t>
          </a:r>
        </a:p>
      </dsp:txBody>
      <dsp:txXfrm>
        <a:off x="1873507" y="1737497"/>
        <a:ext cx="1641949" cy="547200"/>
      </dsp:txXfrm>
    </dsp:sp>
    <dsp:sp modelId="{9B6C6174-3FFD-478E-8A70-341904B886AF}">
      <dsp:nvSpPr>
        <dsp:cNvPr id="0" name=""/>
        <dsp:cNvSpPr/>
      </dsp:nvSpPr>
      <dsp:spPr>
        <a:xfrm>
          <a:off x="1873507" y="2284697"/>
          <a:ext cx="1641949" cy="8344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Columns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Find all</a:t>
          </a:r>
        </a:p>
      </dsp:txBody>
      <dsp:txXfrm>
        <a:off x="1873507" y="2284697"/>
        <a:ext cx="1641949" cy="834480"/>
      </dsp:txXfrm>
    </dsp:sp>
    <dsp:sp modelId="{B6D20F37-2026-42DC-BFC9-E8EF1824AE8A}">
      <dsp:nvSpPr>
        <dsp:cNvPr id="0" name=""/>
        <dsp:cNvSpPr/>
      </dsp:nvSpPr>
      <dsp:spPr>
        <a:xfrm>
          <a:off x="3745329" y="1737497"/>
          <a:ext cx="1641949" cy="547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Create</a:t>
          </a:r>
        </a:p>
      </dsp:txBody>
      <dsp:txXfrm>
        <a:off x="3745329" y="1737497"/>
        <a:ext cx="1641949" cy="547200"/>
      </dsp:txXfrm>
    </dsp:sp>
    <dsp:sp modelId="{970EBE79-3319-4E3C-BC97-7472A733586D}">
      <dsp:nvSpPr>
        <dsp:cNvPr id="0" name=""/>
        <dsp:cNvSpPr/>
      </dsp:nvSpPr>
      <dsp:spPr>
        <a:xfrm>
          <a:off x="3745329" y="2284697"/>
          <a:ext cx="1641949" cy="8344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Parse </a:t>
          </a:r>
          <a:r>
            <a:rPr lang="en-US" sz="1900" kern="1200" dirty="0" err="1"/>
            <a:t>dict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Store </a:t>
          </a:r>
          <a:r>
            <a:rPr lang="en-US" sz="1900" kern="1200" dirty="0" err="1"/>
            <a:t>df</a:t>
          </a:r>
          <a:endParaRPr lang="en-US" sz="1900" kern="1200" dirty="0"/>
        </a:p>
      </dsp:txBody>
      <dsp:txXfrm>
        <a:off x="3745329" y="2284697"/>
        <a:ext cx="1641949" cy="8344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366526-7B03-4EDC-926E-0EA228EAE995}">
      <dsp:nvSpPr>
        <dsp:cNvPr id="0" name=""/>
        <dsp:cNvSpPr/>
      </dsp:nvSpPr>
      <dsp:spPr>
        <a:xfrm>
          <a:off x="1684" y="1650332"/>
          <a:ext cx="1641949" cy="518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Missing Data</a:t>
          </a:r>
        </a:p>
      </dsp:txBody>
      <dsp:txXfrm>
        <a:off x="1684" y="1650332"/>
        <a:ext cx="1641949" cy="518400"/>
      </dsp:txXfrm>
    </dsp:sp>
    <dsp:sp modelId="{53426F1E-A3DE-4FA4-8D66-B533C96B6B9B}">
      <dsp:nvSpPr>
        <dsp:cNvPr id="0" name=""/>
        <dsp:cNvSpPr/>
      </dsp:nvSpPr>
      <dsp:spPr>
        <a:xfrm>
          <a:off x="1684" y="2168732"/>
          <a:ext cx="1641949" cy="103761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/>
            <a:t>Isnull</a:t>
          </a:r>
          <a:r>
            <a:rPr lang="en-US" sz="1800" kern="1200" dirty="0"/>
            <a:t> pd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 dirty="0"/>
        </a:p>
      </dsp:txBody>
      <dsp:txXfrm>
        <a:off x="1684" y="2168732"/>
        <a:ext cx="1641949" cy="1037610"/>
      </dsp:txXfrm>
    </dsp:sp>
    <dsp:sp modelId="{F3DD5ACB-EE76-4D77-BDC7-7AB964DFC3DC}">
      <dsp:nvSpPr>
        <dsp:cNvPr id="0" name=""/>
        <dsp:cNvSpPr/>
      </dsp:nvSpPr>
      <dsp:spPr>
        <a:xfrm>
          <a:off x="1873507" y="1650332"/>
          <a:ext cx="1641949" cy="518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Outcome Type</a:t>
          </a:r>
        </a:p>
      </dsp:txBody>
      <dsp:txXfrm>
        <a:off x="1873507" y="1650332"/>
        <a:ext cx="1641949" cy="518400"/>
      </dsp:txXfrm>
    </dsp:sp>
    <dsp:sp modelId="{9B6C6174-3FFD-478E-8A70-341904B886AF}">
      <dsp:nvSpPr>
        <dsp:cNvPr id="0" name=""/>
        <dsp:cNvSpPr/>
      </dsp:nvSpPr>
      <dsp:spPr>
        <a:xfrm>
          <a:off x="1873507" y="2168732"/>
          <a:ext cx="1641949" cy="103761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8 types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Assign 0 or 1 </a:t>
          </a:r>
        </a:p>
      </dsp:txBody>
      <dsp:txXfrm>
        <a:off x="1873507" y="2168732"/>
        <a:ext cx="1641949" cy="1037610"/>
      </dsp:txXfrm>
    </dsp:sp>
    <dsp:sp modelId="{B6D20F37-2026-42DC-BFC9-E8EF1824AE8A}">
      <dsp:nvSpPr>
        <dsp:cNvPr id="0" name=""/>
        <dsp:cNvSpPr/>
      </dsp:nvSpPr>
      <dsp:spPr>
        <a:xfrm>
          <a:off x="3745329" y="1650332"/>
          <a:ext cx="1641949" cy="518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Create</a:t>
          </a:r>
        </a:p>
      </dsp:txBody>
      <dsp:txXfrm>
        <a:off x="3745329" y="1650332"/>
        <a:ext cx="1641949" cy="518400"/>
      </dsp:txXfrm>
    </dsp:sp>
    <dsp:sp modelId="{970EBE79-3319-4E3C-BC97-7472A733586D}">
      <dsp:nvSpPr>
        <dsp:cNvPr id="0" name=""/>
        <dsp:cNvSpPr/>
      </dsp:nvSpPr>
      <dsp:spPr>
        <a:xfrm>
          <a:off x="3745329" y="2168732"/>
          <a:ext cx="1641949" cy="103761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Class column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Dependent variable</a:t>
          </a:r>
        </a:p>
      </dsp:txBody>
      <dsp:txXfrm>
        <a:off x="3745329" y="2168732"/>
        <a:ext cx="1641949" cy="10376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366526-7B03-4EDC-926E-0EA228EAE995}">
      <dsp:nvSpPr>
        <dsp:cNvPr id="0" name=""/>
        <dsp:cNvSpPr/>
      </dsp:nvSpPr>
      <dsp:spPr>
        <a:xfrm>
          <a:off x="1684" y="1779999"/>
          <a:ext cx="1641949" cy="432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Data </a:t>
          </a:r>
        </a:p>
      </dsp:txBody>
      <dsp:txXfrm>
        <a:off x="1684" y="1779999"/>
        <a:ext cx="1641949" cy="432000"/>
      </dsp:txXfrm>
    </dsp:sp>
    <dsp:sp modelId="{53426F1E-A3DE-4FA4-8D66-B533C96B6B9B}">
      <dsp:nvSpPr>
        <dsp:cNvPr id="0" name=""/>
        <dsp:cNvSpPr/>
      </dsp:nvSpPr>
      <dsp:spPr>
        <a:xfrm>
          <a:off x="1684" y="2211999"/>
          <a:ext cx="1641949" cy="8646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Std scaler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Train, test, split</a:t>
          </a:r>
        </a:p>
      </dsp:txBody>
      <dsp:txXfrm>
        <a:off x="1684" y="2211999"/>
        <a:ext cx="1641949" cy="864675"/>
      </dsp:txXfrm>
    </dsp:sp>
    <dsp:sp modelId="{F3DD5ACB-EE76-4D77-BDC7-7AB964DFC3DC}">
      <dsp:nvSpPr>
        <dsp:cNvPr id="0" name=""/>
        <dsp:cNvSpPr/>
      </dsp:nvSpPr>
      <dsp:spPr>
        <a:xfrm>
          <a:off x="1873507" y="1779999"/>
          <a:ext cx="1641949" cy="432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Machine Learning</a:t>
          </a:r>
        </a:p>
      </dsp:txBody>
      <dsp:txXfrm>
        <a:off x="1873507" y="1779999"/>
        <a:ext cx="1641949" cy="432000"/>
      </dsp:txXfrm>
    </dsp:sp>
    <dsp:sp modelId="{9B6C6174-3FFD-478E-8A70-341904B886AF}">
      <dsp:nvSpPr>
        <dsp:cNvPr id="0" name=""/>
        <dsp:cNvSpPr/>
      </dsp:nvSpPr>
      <dsp:spPr>
        <a:xfrm>
          <a:off x="1873507" y="2211999"/>
          <a:ext cx="1641949" cy="8646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Create models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Optimize hyperparameters</a:t>
          </a:r>
        </a:p>
      </dsp:txBody>
      <dsp:txXfrm>
        <a:off x="1873507" y="2211999"/>
        <a:ext cx="1641949" cy="864675"/>
      </dsp:txXfrm>
    </dsp:sp>
    <dsp:sp modelId="{B6D20F37-2026-42DC-BFC9-E8EF1824AE8A}">
      <dsp:nvSpPr>
        <dsp:cNvPr id="0" name=""/>
        <dsp:cNvSpPr/>
      </dsp:nvSpPr>
      <dsp:spPr>
        <a:xfrm>
          <a:off x="3745329" y="1779999"/>
          <a:ext cx="1641949" cy="432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Evaluate</a:t>
          </a:r>
        </a:p>
      </dsp:txBody>
      <dsp:txXfrm>
        <a:off x="3745329" y="1779999"/>
        <a:ext cx="1641949" cy="432000"/>
      </dsp:txXfrm>
    </dsp:sp>
    <dsp:sp modelId="{970EBE79-3319-4E3C-BC97-7472A733586D}">
      <dsp:nvSpPr>
        <dsp:cNvPr id="0" name=""/>
        <dsp:cNvSpPr/>
      </dsp:nvSpPr>
      <dsp:spPr>
        <a:xfrm>
          <a:off x="3745329" y="2211999"/>
          <a:ext cx="1641949" cy="8646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Accuracy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Confusion Matrix</a:t>
          </a:r>
        </a:p>
      </dsp:txBody>
      <dsp:txXfrm>
        <a:off x="3745329" y="2211999"/>
        <a:ext cx="1641949" cy="864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30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github.com/kpordon24/DataScienceCapstone/blob/main/edadataviz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pordon24/DataScienceCapstone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pordon24/DataScienceCapstone/blob/main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pordon24/DataScienceCapstone/blob/main/spacex-dash-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kpordon24/DataScienceCapstone/blob/main/SpaceX_Machine%20Learning%20Prediction_Part_5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kpordon24/DataScienceCapstone/blob/main/jupyter-labs-spacex-data-collection-api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kpordon24/DataScienceCapstone/blob/main/jupyter-labs-webscraping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s://github.com/kpordon24/DataScienceCapstone/blob/main/labs-jupyter-spacex-Data%20wrangling.ipynb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Kevin Pordon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April 20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375426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plots to visualize X-Y relationships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Site vs. Flight, Orbit vs Payload, etc.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graph to assess success rate by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https://github.com/kpordon24/DataScienceCapstone/blob/main/edadataviz.ipynb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CB600C-8C8E-9C88-052B-55EB08B722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6847" y="1932030"/>
            <a:ext cx="5431190" cy="31571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46928D-4FCD-4AF9-B338-413AC4F51610}"/>
              </a:ext>
            </a:extLst>
          </p:cNvPr>
          <p:cNvSpPr txBox="1"/>
          <p:nvPr/>
        </p:nvSpPr>
        <p:spPr>
          <a:xfrm>
            <a:off x="6555782" y="5166099"/>
            <a:ext cx="4266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 plot to visualize improving success rate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</a:rPr>
              <a:t>Used SQLite to execute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/>
              </a:rPr>
              <a:t>DISTINCT and LIKE to extract specific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Abadi"/>
              </a:rPr>
              <a:t>SUM and AVG to extract total payload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WHERE to extract specific combinations of variables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Subquery to extract booster versions carrying the maximum payload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https://github.com/kpordon24/DataScienceCapstone/blob/main/jupyter-labs-eda-sql-coursera_sqllite.ipynb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map objects to visualize data spatially: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 markers to show launch site locations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Green/Red markers to show successes/failures for each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 clusters to improve readability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markers to show distance from site to coastline, railway, etc.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https://github.com/kpordon24/DataScienceCapstone/blob/main/lab_jupyter_launch_site_location.ipynb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the following components: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Drop-down for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based on site selected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Range slider to select payload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for success vs. payload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help visualize key information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https://github.com/kpordon24/DataScienceCapstone/blob/main/spacex-dash-app.py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845543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standardized independent variables to build training and testing sets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regression, SVM, decision tree, KNN models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Tuned via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Score and confusion matrix to assess accuracy and error type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https://github.com/kpordon24/DataScienceCapstone/blob/main/SpaceX_Machine%20Learning%20Prediction_Part_5.ipynb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A3355B-E9E3-F3D1-9615-44596652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683334"/>
              </p:ext>
            </p:extLst>
          </p:nvPr>
        </p:nvGraphicFramePr>
        <p:xfrm>
          <a:off x="5958588" y="1281659"/>
          <a:ext cx="5388964" cy="4856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showed time-series improvement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 showed proximity to coastline and infrastructure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 best with decision tree model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71ED61-B21F-0CE9-D5C1-0C5F62160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945" y="2254724"/>
            <a:ext cx="10575561" cy="20371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EEAF54-383B-BD7A-69CB-E358C0FD196F}"/>
              </a:ext>
            </a:extLst>
          </p:cNvPr>
          <p:cNvSpPr txBox="1"/>
          <p:nvPr/>
        </p:nvSpPr>
        <p:spPr>
          <a:xfrm>
            <a:off x="1933738" y="4429594"/>
            <a:ext cx="8598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 plot showing greater success as flight number increases, specifically for site CCAFS  </a:t>
            </a: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B02D28-BF79-97B3-6B23-126AD9619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266" y="2293497"/>
            <a:ext cx="10946563" cy="21227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66DE34-08D1-0268-6823-4C8BF3CE12F5}"/>
              </a:ext>
            </a:extLst>
          </p:cNvPr>
          <p:cNvSpPr txBox="1"/>
          <p:nvPr/>
        </p:nvSpPr>
        <p:spPr>
          <a:xfrm>
            <a:off x="1873778" y="4429594"/>
            <a:ext cx="898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 plot showing success by site and weight, note that all VAFB payloads are below 10 kg   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88F0AC-2604-A7AE-C1EC-6E15A8A4D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541" y="1647986"/>
            <a:ext cx="6352124" cy="37273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7328A4-CA40-5EE3-75E1-A94C0C6D3122}"/>
              </a:ext>
            </a:extLst>
          </p:cNvPr>
          <p:cNvSpPr txBox="1"/>
          <p:nvPr/>
        </p:nvSpPr>
        <p:spPr>
          <a:xfrm>
            <a:off x="2216190" y="5566283"/>
            <a:ext cx="7715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Bar chart showing ES-L1, GEO, HEO, and SSO orbits had the highest success rates</a:t>
            </a: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E9BF82-0A56-EF1D-89ED-31F68CF4C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37" y="2390932"/>
            <a:ext cx="11107958" cy="21677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29EAD4-9709-6173-DCB1-DEECCFA67358}"/>
              </a:ext>
            </a:extLst>
          </p:cNvPr>
          <p:cNvSpPr txBox="1"/>
          <p:nvPr/>
        </p:nvSpPr>
        <p:spPr>
          <a:xfrm>
            <a:off x="2016174" y="4691923"/>
            <a:ext cx="8237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Scatter plot showing outcome based on orbit and flight number, note that higher flight numbers mainly used VLEO orbit</a:t>
            </a: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93B7F7-1223-466E-2E80-B7377A21B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67" y="2437295"/>
            <a:ext cx="10753424" cy="21166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9DF356-FACB-D9E2-B9FC-A526B879A437}"/>
              </a:ext>
            </a:extLst>
          </p:cNvPr>
          <p:cNvSpPr txBox="1"/>
          <p:nvPr/>
        </p:nvSpPr>
        <p:spPr>
          <a:xfrm>
            <a:off x="2016174" y="4691923"/>
            <a:ext cx="8237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Scatter plot illustrating mission outcomes based on orbit type and payload. While some trends are visible, the relationship between payload size and success/failure is unclear for GTO (Geostationary Transfer Orbit) missions.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0D3131-A4E2-5452-3B67-757FC9938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395" y="1604982"/>
            <a:ext cx="6714831" cy="39033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61FF4C-9AE7-26B5-475C-E18A0278711D}"/>
              </a:ext>
            </a:extLst>
          </p:cNvPr>
          <p:cNvSpPr txBox="1"/>
          <p:nvPr/>
        </p:nvSpPr>
        <p:spPr>
          <a:xfrm>
            <a:off x="1918739" y="5546365"/>
            <a:ext cx="82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Time-series chart showing increasing success rate between 2010 and 2020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Returned the following unique sites: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45F0455-FEBB-31AB-97AD-1F2B9CCFD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789559"/>
              </p:ext>
            </p:extLst>
          </p:nvPr>
        </p:nvGraphicFramePr>
        <p:xfrm>
          <a:off x="1175478" y="2892022"/>
          <a:ext cx="1792574" cy="1828800"/>
        </p:xfrm>
        <a:graphic>
          <a:graphicData uri="http://schemas.openxmlformats.org/drawingml/2006/table">
            <a:tbl>
              <a:tblPr/>
              <a:tblGrid>
                <a:gridCol w="1792574">
                  <a:extLst>
                    <a:ext uri="{9D8B030D-6E8A-4147-A177-3AD203B41FA5}">
                      <a16:colId xmlns:a16="http://schemas.microsoft.com/office/drawing/2014/main" val="4211901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Launch_Site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7129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7135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VAFB SLC-4E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524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KSC LC-39A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81605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CCAFS SLC-40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424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* FROM SPACEXTABLEWHERE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'CCA%' LIMIT 5;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Returned the first five entries beginning with ‘CCA’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A6F59C4-DF80-C6B3-B70A-205AA480FD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152137"/>
              </p:ext>
            </p:extLst>
          </p:nvPr>
        </p:nvGraphicFramePr>
        <p:xfrm>
          <a:off x="824458" y="2789124"/>
          <a:ext cx="10597530" cy="3275440"/>
        </p:xfrm>
        <a:graphic>
          <a:graphicData uri="http://schemas.openxmlformats.org/drawingml/2006/table">
            <a:tbl>
              <a:tblPr/>
              <a:tblGrid>
                <a:gridCol w="1059753">
                  <a:extLst>
                    <a:ext uri="{9D8B030D-6E8A-4147-A177-3AD203B41FA5}">
                      <a16:colId xmlns:a16="http://schemas.microsoft.com/office/drawing/2014/main" val="4186120601"/>
                    </a:ext>
                  </a:extLst>
                </a:gridCol>
                <a:gridCol w="1059753">
                  <a:extLst>
                    <a:ext uri="{9D8B030D-6E8A-4147-A177-3AD203B41FA5}">
                      <a16:colId xmlns:a16="http://schemas.microsoft.com/office/drawing/2014/main" val="3616557519"/>
                    </a:ext>
                  </a:extLst>
                </a:gridCol>
                <a:gridCol w="1059753">
                  <a:extLst>
                    <a:ext uri="{9D8B030D-6E8A-4147-A177-3AD203B41FA5}">
                      <a16:colId xmlns:a16="http://schemas.microsoft.com/office/drawing/2014/main" val="1624331705"/>
                    </a:ext>
                  </a:extLst>
                </a:gridCol>
                <a:gridCol w="1059753">
                  <a:extLst>
                    <a:ext uri="{9D8B030D-6E8A-4147-A177-3AD203B41FA5}">
                      <a16:colId xmlns:a16="http://schemas.microsoft.com/office/drawing/2014/main" val="1848302418"/>
                    </a:ext>
                  </a:extLst>
                </a:gridCol>
                <a:gridCol w="1059753">
                  <a:extLst>
                    <a:ext uri="{9D8B030D-6E8A-4147-A177-3AD203B41FA5}">
                      <a16:colId xmlns:a16="http://schemas.microsoft.com/office/drawing/2014/main" val="2176608276"/>
                    </a:ext>
                  </a:extLst>
                </a:gridCol>
                <a:gridCol w="1059753">
                  <a:extLst>
                    <a:ext uri="{9D8B030D-6E8A-4147-A177-3AD203B41FA5}">
                      <a16:colId xmlns:a16="http://schemas.microsoft.com/office/drawing/2014/main" val="1430339294"/>
                    </a:ext>
                  </a:extLst>
                </a:gridCol>
                <a:gridCol w="1059753">
                  <a:extLst>
                    <a:ext uri="{9D8B030D-6E8A-4147-A177-3AD203B41FA5}">
                      <a16:colId xmlns:a16="http://schemas.microsoft.com/office/drawing/2014/main" val="99453933"/>
                    </a:ext>
                  </a:extLst>
                </a:gridCol>
                <a:gridCol w="1059753">
                  <a:extLst>
                    <a:ext uri="{9D8B030D-6E8A-4147-A177-3AD203B41FA5}">
                      <a16:colId xmlns:a16="http://schemas.microsoft.com/office/drawing/2014/main" val="4086694402"/>
                    </a:ext>
                  </a:extLst>
                </a:gridCol>
                <a:gridCol w="1059753">
                  <a:extLst>
                    <a:ext uri="{9D8B030D-6E8A-4147-A177-3AD203B41FA5}">
                      <a16:colId xmlns:a16="http://schemas.microsoft.com/office/drawing/2014/main" val="1069339309"/>
                    </a:ext>
                  </a:extLst>
                </a:gridCol>
                <a:gridCol w="1059753">
                  <a:extLst>
                    <a:ext uri="{9D8B030D-6E8A-4147-A177-3AD203B41FA5}">
                      <a16:colId xmlns:a16="http://schemas.microsoft.com/office/drawing/2014/main" val="2321485643"/>
                    </a:ext>
                  </a:extLst>
                </a:gridCol>
              </a:tblGrid>
              <a:tr h="41113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Date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Time (UTC)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Booster_Version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Launch_Site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Payload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PAYLOAD_MASS__KG_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Orbit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Customer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Mission_Outcome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Landing_Outcome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920320"/>
                  </a:ext>
                </a:extLst>
              </a:tr>
              <a:tr h="65785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2010-06-04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18:45:00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v1.0 B0003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Dragon Spacecraft Qualification Unit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SpaceX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985900"/>
                  </a:ext>
                </a:extLst>
              </a:tr>
              <a:tr h="115129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2010-12-08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15:43:00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v1.0 B0004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Dragon demo flight C1, two CubeSats, barrel of Brouere cheese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NASA (COTS) NRO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7650507"/>
                  </a:ext>
                </a:extLst>
              </a:tr>
              <a:tr h="41113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2012-05-22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7:44:00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v1.0 B0005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Dragon demo flight C2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525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NASA (COTS)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8911516"/>
                  </a:ext>
                </a:extLst>
              </a:tr>
              <a:tr h="28777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2012-10-08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0:35:00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v1.0 B0006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SpaceX CRS-1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500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507672"/>
                  </a:ext>
                </a:extLst>
              </a:tr>
              <a:tr h="28777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2013-03-01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15:10:00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F9 v1.0 B0007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SpaceX CRS-2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677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749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SUM(PAYLOAD_MASS__KG_) FROM SPACEXTABLE WHERE Customer = "NASA (CRS)";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Returned the total payload mass for all entries: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643CE0-BC0C-4AE3-FDE2-1A581A7F51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4622203"/>
              </p:ext>
            </p:extLst>
          </p:nvPr>
        </p:nvGraphicFramePr>
        <p:xfrm>
          <a:off x="1108019" y="3388199"/>
          <a:ext cx="2939321" cy="731520"/>
        </p:xfrm>
        <a:graphic>
          <a:graphicData uri="http://schemas.openxmlformats.org/drawingml/2006/table">
            <a:tbl>
              <a:tblPr/>
              <a:tblGrid>
                <a:gridCol w="2939321">
                  <a:extLst>
                    <a:ext uri="{9D8B030D-6E8A-4147-A177-3AD203B41FA5}">
                      <a16:colId xmlns:a16="http://schemas.microsoft.com/office/drawing/2014/main" val="8172753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SUM(PAYLOAD_MASS__KG_)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76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45596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5797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AVG(PAYLOAD_MASS__KG_) FROM SPACEXTABLE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"F9 v1.1";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Returned the average payload mass for all ‘F9 v1.1’ entries: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5691180-8D35-6C54-8566-6A70C477DE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168816"/>
              </p:ext>
            </p:extLst>
          </p:nvPr>
        </p:nvGraphicFramePr>
        <p:xfrm>
          <a:off x="1003091" y="3223307"/>
          <a:ext cx="3171669" cy="731520"/>
        </p:xfrm>
        <a:graphic>
          <a:graphicData uri="http://schemas.openxmlformats.org/drawingml/2006/table">
            <a:tbl>
              <a:tblPr/>
              <a:tblGrid>
                <a:gridCol w="3171669">
                  <a:extLst>
                    <a:ext uri="{9D8B030D-6E8A-4147-A177-3AD203B41FA5}">
                      <a16:colId xmlns:a16="http://schemas.microsoft.com/office/drawing/2014/main" val="32242440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AVG(PAYLOAD_MASS__KG_)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6754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2928.4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65162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MIN(Date) FROM SPACEXTABLE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 "Success (ground pad)";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Returned the earliest date for a successful outcome: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4ABA832-4726-55B0-617B-00AD78D5D2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263629"/>
              </p:ext>
            </p:extLst>
          </p:nvPr>
        </p:nvGraphicFramePr>
        <p:xfrm>
          <a:off x="1123012" y="3335733"/>
          <a:ext cx="1627682" cy="731520"/>
        </p:xfrm>
        <a:graphic>
          <a:graphicData uri="http://schemas.openxmlformats.org/drawingml/2006/table">
            <a:tbl>
              <a:tblPr/>
              <a:tblGrid>
                <a:gridCol w="1627682">
                  <a:extLst>
                    <a:ext uri="{9D8B030D-6E8A-4147-A177-3AD203B41FA5}">
                      <a16:colId xmlns:a16="http://schemas.microsoft.com/office/drawing/2014/main" val="15005104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MIN(Date)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8252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2015-12-22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1490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PAYLOAD_MASS__KG_ FROM SPACEXTABLEWHERE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 'Success (drone ship)'AND PAYLOAD_MASS__KG_ BETWEEN 4001 AND 5999;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Returns booster versions with successful drone ship landings in the range: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E2E4E7D-FF4B-6E81-3F99-4B9C6510D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187821"/>
              </p:ext>
            </p:extLst>
          </p:nvPr>
        </p:nvGraphicFramePr>
        <p:xfrm>
          <a:off x="1167977" y="3753955"/>
          <a:ext cx="4828090" cy="1828800"/>
        </p:xfrm>
        <a:graphic>
          <a:graphicData uri="http://schemas.openxmlformats.org/drawingml/2006/table">
            <a:tbl>
              <a:tblPr/>
              <a:tblGrid>
                <a:gridCol w="2414045">
                  <a:extLst>
                    <a:ext uri="{9D8B030D-6E8A-4147-A177-3AD203B41FA5}">
                      <a16:colId xmlns:a16="http://schemas.microsoft.com/office/drawing/2014/main" val="2124276733"/>
                    </a:ext>
                  </a:extLst>
                </a:gridCol>
                <a:gridCol w="2414045">
                  <a:extLst>
                    <a:ext uri="{9D8B030D-6E8A-4147-A177-3AD203B41FA5}">
                      <a16:colId xmlns:a16="http://schemas.microsoft.com/office/drawing/2014/main" val="33923009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Booster_Version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PAYLOAD_MASS__KG_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9366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F9 FT B1022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4696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2239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F9 FT B1026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4600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7301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F9 FT B1021.2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5300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93961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F9 FT B1031.2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5200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23444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COUNT(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Total_Count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'Success%' 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Failure%'GROUP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Returned total count based on outcome type: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C09EA8D-D4A7-1B61-4CCE-7C0A46C945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522333"/>
              </p:ext>
            </p:extLst>
          </p:nvPr>
        </p:nvGraphicFramePr>
        <p:xfrm>
          <a:off x="1115515" y="3620542"/>
          <a:ext cx="4775616" cy="2560320"/>
        </p:xfrm>
        <a:graphic>
          <a:graphicData uri="http://schemas.openxmlformats.org/drawingml/2006/table">
            <a:tbl>
              <a:tblPr/>
              <a:tblGrid>
                <a:gridCol w="2387808">
                  <a:extLst>
                    <a:ext uri="{9D8B030D-6E8A-4147-A177-3AD203B41FA5}">
                      <a16:colId xmlns:a16="http://schemas.microsoft.com/office/drawing/2014/main" val="4109571977"/>
                    </a:ext>
                  </a:extLst>
                </a:gridCol>
                <a:gridCol w="2387808">
                  <a:extLst>
                    <a:ext uri="{9D8B030D-6E8A-4147-A177-3AD203B41FA5}">
                      <a16:colId xmlns:a16="http://schemas.microsoft.com/office/drawing/2014/main" val="7748990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Landing_Outcome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Total_Count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5291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Failure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8762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812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Failure (parachute)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7013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Success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38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9513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Success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162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Success (ground pad)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2516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038661"/>
            <a:ext cx="6071484" cy="438854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utilized descriptive and inferential methods to examine and predict Falcon 9 first-stage landing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visualization helped tell the story of Falcon 9’s progress and high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salient finding was the accuracy of machine learning models in predicting landing success, helping to determine total launch cost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Without similar cost savings, competitors will face difficulties underbidding SpaceX Falcon 9 launches 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7219751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SPACEXTABLEWHERE PAYLOAD_MASS__KG_ = (SELECT MAX(PAYLOAD_MASS__KG_) FROM SPACEXTABLE);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Returned unique booster versions that have carried the max payload: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444CC5B-E6E0-C862-083E-4B957A3E1D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5707135"/>
              </p:ext>
            </p:extLst>
          </p:nvPr>
        </p:nvGraphicFramePr>
        <p:xfrm>
          <a:off x="8547158" y="1641881"/>
          <a:ext cx="1983432" cy="4257760"/>
        </p:xfrm>
        <a:graphic>
          <a:graphicData uri="http://schemas.openxmlformats.org/drawingml/2006/table">
            <a:tbl>
              <a:tblPr/>
              <a:tblGrid>
                <a:gridCol w="1983432">
                  <a:extLst>
                    <a:ext uri="{9D8B030D-6E8A-4147-A177-3AD203B41FA5}">
                      <a16:colId xmlns:a16="http://schemas.microsoft.com/office/drawing/2014/main" val="9367590"/>
                    </a:ext>
                  </a:extLst>
                </a:gridCol>
              </a:tblGrid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Booster_Version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6028711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B1048.4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576103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B1049.4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489346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B1051.3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9455398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B1056.4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182222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B1048.5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4752795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B1051.4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3170914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B1049.5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474940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B1060.2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467706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B1058.3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116481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B1051.6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3603559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F9 B5 B1060.3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994559"/>
                  </a:ext>
                </a:extLst>
              </a:tr>
              <a:tr h="18226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F9 B5 B1049.7</a:t>
                      </a:r>
                    </a:p>
                  </a:txBody>
                  <a:tcPr marL="83680" marR="83680" marT="41840" marB="418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6298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 6, 2) AS Month,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FROM SPACEXTABLEWHERE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 0, 5) = '2015'AND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 'Failure (drone ship)’;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Returned month of failure landing outcomes for drone ship: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FF73E4D-0848-DB52-19B2-547F0AB715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714584"/>
              </p:ext>
            </p:extLst>
          </p:nvPr>
        </p:nvGraphicFramePr>
        <p:xfrm>
          <a:off x="1212949" y="3684999"/>
          <a:ext cx="8148404" cy="1097280"/>
        </p:xfrm>
        <a:graphic>
          <a:graphicData uri="http://schemas.openxmlformats.org/drawingml/2006/table">
            <a:tbl>
              <a:tblPr/>
              <a:tblGrid>
                <a:gridCol w="2037101">
                  <a:extLst>
                    <a:ext uri="{9D8B030D-6E8A-4147-A177-3AD203B41FA5}">
                      <a16:colId xmlns:a16="http://schemas.microsoft.com/office/drawing/2014/main" val="384875048"/>
                    </a:ext>
                  </a:extLst>
                </a:gridCol>
                <a:gridCol w="2037101">
                  <a:extLst>
                    <a:ext uri="{9D8B030D-6E8A-4147-A177-3AD203B41FA5}">
                      <a16:colId xmlns:a16="http://schemas.microsoft.com/office/drawing/2014/main" val="2418413725"/>
                    </a:ext>
                  </a:extLst>
                </a:gridCol>
                <a:gridCol w="2037101">
                  <a:extLst>
                    <a:ext uri="{9D8B030D-6E8A-4147-A177-3AD203B41FA5}">
                      <a16:colId xmlns:a16="http://schemas.microsoft.com/office/drawing/2014/main" val="1184587390"/>
                    </a:ext>
                  </a:extLst>
                </a:gridCol>
                <a:gridCol w="2037101">
                  <a:extLst>
                    <a:ext uri="{9D8B030D-6E8A-4147-A177-3AD203B41FA5}">
                      <a16:colId xmlns:a16="http://schemas.microsoft.com/office/drawing/2014/main" val="35196220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Month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Landing_Outcome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Booster_Version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Launch_Site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749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F9 v1.1 B1012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2709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F9 v1.1 B1015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45981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3259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DISTINCT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COUNT(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Outcome_Count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FROM SPACEXTABLEWHERE Date BETWEEN '2010-06-04' AND '2017-03-20'GROUP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Landing_OutcomeORDER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Outcome_Count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DESC;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Returns landing outcomes in the range, ranked by number of occurrences: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78A90F0-848A-A51D-0D4E-1F13B25C3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381798"/>
              </p:ext>
            </p:extLst>
          </p:nvPr>
        </p:nvGraphicFramePr>
        <p:xfrm>
          <a:off x="6931710" y="1928152"/>
          <a:ext cx="4550764" cy="3566160"/>
        </p:xfrm>
        <a:graphic>
          <a:graphicData uri="http://schemas.openxmlformats.org/drawingml/2006/table">
            <a:tbl>
              <a:tblPr/>
              <a:tblGrid>
                <a:gridCol w="2275382">
                  <a:extLst>
                    <a:ext uri="{9D8B030D-6E8A-4147-A177-3AD203B41FA5}">
                      <a16:colId xmlns:a16="http://schemas.microsoft.com/office/drawing/2014/main" val="3460722022"/>
                    </a:ext>
                  </a:extLst>
                </a:gridCol>
                <a:gridCol w="2275382">
                  <a:extLst>
                    <a:ext uri="{9D8B030D-6E8A-4147-A177-3AD203B41FA5}">
                      <a16:colId xmlns:a16="http://schemas.microsoft.com/office/drawing/2014/main" val="2798926706"/>
                    </a:ext>
                  </a:extLst>
                </a:gridCol>
              </a:tblGrid>
              <a:tr h="23360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Landing_Outcome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Outcome_Count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529355"/>
                  </a:ext>
                </a:extLst>
              </a:tr>
              <a:tr h="23360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No attempt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574415"/>
                  </a:ext>
                </a:extLst>
              </a:tr>
              <a:tr h="23360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Success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63070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758180"/>
                  </a:ext>
                </a:extLst>
              </a:tr>
              <a:tr h="23360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Success (ground pad)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753403"/>
                  </a:ext>
                </a:extLst>
              </a:tr>
              <a:tr h="23360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Controlled (ocean)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372261"/>
                  </a:ext>
                </a:extLst>
              </a:tr>
              <a:tr h="23360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Uncontrolled (ocean)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903975"/>
                  </a:ext>
                </a:extLst>
              </a:tr>
              <a:tr h="23360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Failure (parachute)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2825545"/>
                  </a:ext>
                </a:extLst>
              </a:tr>
              <a:tr h="408801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Precluded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13069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423261" y="5769304"/>
            <a:ext cx="5323492" cy="5490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 are located in coastal areas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 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50A3A2-AA1C-891F-DE6D-B20ED02CA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610" y="1431780"/>
            <a:ext cx="6704780" cy="424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4B2522-34A4-A135-D279-842364F9C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240" y="1362540"/>
            <a:ext cx="7989142" cy="4380696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CF52F379-3F63-CD51-1DF9-0D05FE373818}"/>
              </a:ext>
            </a:extLst>
          </p:cNvPr>
          <p:cNvSpPr txBox="1">
            <a:spLocks/>
          </p:cNvSpPr>
          <p:nvPr/>
        </p:nvSpPr>
        <p:spPr>
          <a:xfrm>
            <a:off x="3423261" y="5821769"/>
            <a:ext cx="5323492" cy="549050"/>
          </a:xfrm>
          <a:prstGeom prst="rect">
            <a:avLst/>
          </a:prstGeom>
        </p:spPr>
        <p:txBody>
          <a:bodyPr lIns="91440" tIns="45720" rIns="91440" bIns="45720" anchor="t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 outcomes are denoted in green while failures are shown in red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Proximity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85C4A5-8FB7-AC74-054B-D6EB2A34E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345" y="1441673"/>
            <a:ext cx="6404101" cy="4149858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A36F85C4-CCC0-2B4A-6FAB-DCB36402DD85}"/>
              </a:ext>
            </a:extLst>
          </p:cNvPr>
          <p:cNvSpPr txBox="1">
            <a:spLocks/>
          </p:cNvSpPr>
          <p:nvPr/>
        </p:nvSpPr>
        <p:spPr>
          <a:xfrm>
            <a:off x="2668248" y="5791789"/>
            <a:ext cx="6700603" cy="549050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Map showing distance from launch site to rail and coastline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Pie Chart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8FE5901E-9223-CA48-2E75-C9AB4427E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614" y="1519785"/>
            <a:ext cx="8714772" cy="407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64CC44D9-7671-0C19-8FC2-D55D83654F4E}"/>
              </a:ext>
            </a:extLst>
          </p:cNvPr>
          <p:cNvSpPr txBox="1">
            <a:spLocks/>
          </p:cNvSpPr>
          <p:nvPr/>
        </p:nvSpPr>
        <p:spPr>
          <a:xfrm>
            <a:off x="2720713" y="5791789"/>
            <a:ext cx="6700603" cy="5490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Dashboard showing percentage of successes by site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2521402"/>
            <a:ext cx="7615678" cy="2725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</a:rPr>
              <a:t>SpaceX launch cost savings over competitors: $62M vs. $165M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</a:rPr>
              <a:t>Savings tied to first-stage landing success and reuse </a:t>
            </a:r>
          </a:p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tx1"/>
                </a:solidFill>
              </a:rPr>
              <a:t>Do certain factors determine landing success?</a:t>
            </a:r>
          </a:p>
          <a:p>
            <a:r>
              <a:rPr lang="en-US" sz="2200" dirty="0">
                <a:solidFill>
                  <a:schemeClr val="tx1"/>
                </a:solidFill>
              </a:rPr>
              <a:t>Can these factors reliably predict landing outcome?</a:t>
            </a:r>
          </a:p>
          <a:p>
            <a:r>
              <a:rPr lang="en-US" sz="2200" dirty="0">
                <a:solidFill>
                  <a:schemeClr val="tx1"/>
                </a:solidFill>
              </a:rPr>
              <a:t>Can competitors use this information to bid against SpaceX?</a:t>
            </a:r>
          </a:p>
          <a:p>
            <a:endParaRPr lang="en-US" sz="2200" dirty="0">
              <a:solidFill>
                <a:schemeClr val="tx1"/>
              </a:solidFill>
            </a:endParaRPr>
          </a:p>
          <a:p>
            <a:endParaRPr lang="en-US" sz="2200" dirty="0">
              <a:solidFill>
                <a:schemeClr val="tx1"/>
              </a:solidFill>
            </a:endParaRPr>
          </a:p>
          <a:p>
            <a:endParaRPr 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A9304F1-12ED-5DF8-F717-5031AD6325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1748992"/>
              </p:ext>
            </p:extLst>
          </p:nvPr>
        </p:nvGraphicFramePr>
        <p:xfrm>
          <a:off x="6558198" y="1611443"/>
          <a:ext cx="4467069" cy="41073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9A364BD8-E4CA-4F1C-7129-536328F183BE}"/>
              </a:ext>
            </a:extLst>
          </p:cNvPr>
          <p:cNvSpPr txBox="1">
            <a:spLocks/>
          </p:cNvSpPr>
          <p:nvPr/>
        </p:nvSpPr>
        <p:spPr>
          <a:xfrm>
            <a:off x="770011" y="1825625"/>
            <a:ext cx="5053668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machine learning models performed well in terms of prediction accuracy, with decision tree exhibiting the highest accuracy.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313993" y="5786196"/>
            <a:ext cx="7429609" cy="652411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matrix shows three incorrect classifications where the first stage did not land but the model predicted it as a success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2CB519-5968-4D18-5741-25225BF9D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4067" y="1480360"/>
            <a:ext cx="5127487" cy="435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landing success has improved drastically over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Site, booster type, payload, and orbit type are important predictors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algorithms are powerful predictors of landing outcome with exception of a few false positives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the recent consistency in successful outcomes, competitors will have difficulty bidding against SpaceX without similar cost savings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Collected using SpaceX API and Wikipedia web scraping in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Jupyter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Notebook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Cleaned, transformed, and structured into a usable database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Train-test-split, hyperparameter tuning, accuracy score, and confusion matrix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requests to establish 15 variables, including booster, payload, and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 normalized into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https://github.com/kpordon24/DataScienceCapstone/blob/main/jupyter-labs-spacex-data-collection-api.ipynb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B047E836-7EFF-DC04-2A5F-350CCBF3DF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3791144"/>
              </p:ext>
            </p:extLst>
          </p:nvPr>
        </p:nvGraphicFramePr>
        <p:xfrm>
          <a:off x="5958588" y="1281659"/>
          <a:ext cx="5388964" cy="4856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extract Wikipedia HTML table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Parse into dictionary and convert to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https://github.com/kpordon24/DataScienceCapstone/blob/main/jupyter-labs-webscraping.ipynb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6BDA7EE-8832-5B89-8C65-99EDEFF540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9855959"/>
              </p:ext>
            </p:extLst>
          </p:nvPr>
        </p:nvGraphicFramePr>
        <p:xfrm>
          <a:off x="5958588" y="1281659"/>
          <a:ext cx="5388964" cy="4856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131773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processed to address null values and create binary outcome class  </a:t>
            </a:r>
          </a:p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https://github.com/kpordon24/DataScienceCapstone/blob/main/labs-jupyter-spacex-Data%20wrangling.ipynb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BF74BEF-BB3E-62DA-25FC-CA20AE2D52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5449234"/>
              </p:ext>
            </p:extLst>
          </p:nvPr>
        </p:nvGraphicFramePr>
        <p:xfrm>
          <a:off x="5868646" y="1158279"/>
          <a:ext cx="5388964" cy="4856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429</TotalTime>
  <Words>1963</Words>
  <Application>Microsoft Office PowerPoint</Application>
  <PresentationFormat>Widescreen</PresentationFormat>
  <Paragraphs>391</Paragraphs>
  <Slides>45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Kevin Pordon</cp:lastModifiedBy>
  <cp:revision>264</cp:revision>
  <dcterms:created xsi:type="dcterms:W3CDTF">2021-04-29T18:58:34Z</dcterms:created>
  <dcterms:modified xsi:type="dcterms:W3CDTF">2025-04-22T16:44:15Z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